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8" r:id="rId4"/>
  </p:sldMasterIdLst>
  <p:notesMasterIdLst>
    <p:notesMasterId r:id="rId6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425" r:id="rId21"/>
    <p:sldId id="276" r:id="rId22"/>
    <p:sldId id="426" r:id="rId23"/>
    <p:sldId id="277" r:id="rId24"/>
    <p:sldId id="278" r:id="rId25"/>
    <p:sldId id="279" r:id="rId26"/>
    <p:sldId id="281" r:id="rId27"/>
    <p:sldId id="329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402" r:id="rId43"/>
    <p:sldId id="403" r:id="rId44"/>
    <p:sldId id="404" r:id="rId45"/>
    <p:sldId id="409" r:id="rId46"/>
    <p:sldId id="300" r:id="rId47"/>
    <p:sldId id="301" r:id="rId48"/>
    <p:sldId id="302" r:id="rId49"/>
    <p:sldId id="303" r:id="rId50"/>
    <p:sldId id="304" r:id="rId51"/>
    <p:sldId id="307" r:id="rId52"/>
    <p:sldId id="308" r:id="rId53"/>
    <p:sldId id="309" r:id="rId54"/>
    <p:sldId id="330" r:id="rId55"/>
    <p:sldId id="424" r:id="rId56"/>
    <p:sldId id="423" r:id="rId57"/>
    <p:sldId id="417" r:id="rId58"/>
    <p:sldId id="321" r:id="rId59"/>
    <p:sldId id="323" r:id="rId60"/>
    <p:sldId id="311" r:id="rId61"/>
    <p:sldId id="324" r:id="rId62"/>
    <p:sldId id="325" r:id="rId63"/>
    <p:sldId id="328" r:id="rId64"/>
    <p:sldId id="318" r:id="rId6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3907" autoAdjust="0"/>
  </p:normalViewPr>
  <p:slideViewPr>
    <p:cSldViewPr snapToGrid="0">
      <p:cViewPr varScale="1">
        <p:scale>
          <a:sx n="85" d="100"/>
          <a:sy n="85" d="100"/>
        </p:scale>
        <p:origin x="7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8D1666-8CA5-49D1-A8F6-7CDDBF498F8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not all remaining habitat can be preserved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achieve conservation objectives for minimal cost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modern systematic conservation planning primarily focusses on representing species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- however, this ignores intra-specific biodiversity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6382A1E-FA61-412B-818B-4BE5D979B9C2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08D1666-8CA5-49D1-A8F6-7CDDBF498F8E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319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08D1666-8CA5-49D1-A8F6-7CDDBF498F8E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4965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BE18C10-DD2C-4625-9C7E-325B4A60FDA7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BE18C10-DD2C-4625-9C7E-325B4A60FDA7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874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6DC210F-BE63-4A38-9E6C-4D5D3621AC2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FC2D377-73EE-4F73-BA23-A3DFAE18E76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92F41DF-9F4C-4928-9DF4-497A06D5DBE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66F7CEC-3DAE-4CF9-A814-5E939607FD1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913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499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34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060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071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3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862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995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711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90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380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11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B061743-D104-4342-92DB-595A49178A6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0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B30578D-5DCE-47B2-BBF4-F3AFB3FBBC61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43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44.jpe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91440" y="140040"/>
            <a:ext cx="8902800" cy="857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Making better conservation decisions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762480" y="3713025"/>
            <a:ext cx="7560360" cy="609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 Hanson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259200" y="4497840"/>
            <a:ext cx="426240" cy="42516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59600" y="4479840"/>
            <a:ext cx="4446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4"/>
          <p:cNvPicPr/>
          <p:nvPr/>
        </p:nvPicPr>
        <p:blipFill>
          <a:blip r:embed="rId3"/>
          <a:stretch/>
        </p:blipFill>
        <p:spPr>
          <a:xfrm>
            <a:off x="5945400" y="4533480"/>
            <a:ext cx="397800" cy="37764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6403680" y="4491720"/>
            <a:ext cx="25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4"/>
          <a:stretch/>
        </p:blipFill>
        <p:spPr>
          <a:xfrm>
            <a:off x="2641680" y="1030320"/>
            <a:ext cx="3959640" cy="247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6" name="CustomShape 51"/>
          <p:cNvSpPr/>
          <p:nvPr/>
        </p:nvSpPr>
        <p:spPr>
          <a:xfrm>
            <a:off x="727740" y="79920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2"/>
          <p:cNvSpPr/>
          <p:nvPr/>
        </p:nvSpPr>
        <p:spPr>
          <a:xfrm>
            <a:off x="243540" y="17978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53"/>
          <p:cNvSpPr/>
          <p:nvPr/>
        </p:nvSpPr>
        <p:spPr>
          <a:xfrm>
            <a:off x="189180" y="34556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54"/>
          <p:cNvSpPr/>
          <p:nvPr/>
        </p:nvSpPr>
        <p:spPr>
          <a:xfrm>
            <a:off x="6844680" y="65340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55"/>
          <p:cNvSpPr/>
          <p:nvPr/>
        </p:nvSpPr>
        <p:spPr>
          <a:xfrm>
            <a:off x="8490060" y="154296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56"/>
          <p:cNvSpPr/>
          <p:nvPr/>
        </p:nvSpPr>
        <p:spPr>
          <a:xfrm>
            <a:off x="8573400" y="32414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 rot="16200000">
            <a:off x="-369720" y="1759680"/>
            <a:ext cx="1217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Quality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Picture 6"/>
          <p:cNvPicPr/>
          <p:nvPr/>
        </p:nvPicPr>
        <p:blipFill>
          <a:blip r:embed="rId3"/>
          <a:stretch/>
        </p:blipFill>
        <p:spPr>
          <a:xfrm>
            <a:off x="1135800" y="4040640"/>
            <a:ext cx="928440" cy="925200"/>
          </a:xfrm>
          <a:prstGeom prst="rect">
            <a:avLst/>
          </a:prstGeom>
          <a:ln>
            <a:noFill/>
          </a:ln>
        </p:spPr>
      </p:pic>
      <p:sp>
        <p:nvSpPr>
          <p:cNvPr id="504" name="CustomShape 2"/>
          <p:cNvSpPr/>
          <p:nvPr/>
        </p:nvSpPr>
        <p:spPr>
          <a:xfrm>
            <a:off x="811440" y="-1440"/>
            <a:ext cx="15771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Heuristic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 flipV="1">
            <a:off x="850680" y="208404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Line 4"/>
          <p:cNvSpPr/>
          <p:nvPr/>
        </p:nvSpPr>
        <p:spPr>
          <a:xfrm>
            <a:off x="53136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Line 5"/>
          <p:cNvSpPr/>
          <p:nvPr/>
        </p:nvSpPr>
        <p:spPr>
          <a:xfrm>
            <a:off x="53136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6"/>
          <p:cNvSpPr/>
          <p:nvPr/>
        </p:nvSpPr>
        <p:spPr>
          <a:xfrm>
            <a:off x="83484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Line 7"/>
          <p:cNvSpPr/>
          <p:nvPr/>
        </p:nvSpPr>
        <p:spPr>
          <a:xfrm flipH="1">
            <a:off x="1299960" y="1864440"/>
            <a:ext cx="11520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8"/>
          <p:cNvSpPr/>
          <p:nvPr/>
        </p:nvSpPr>
        <p:spPr>
          <a:xfrm rot="6408000">
            <a:off x="1349640" y="18835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9"/>
          <p:cNvSpPr/>
          <p:nvPr/>
        </p:nvSpPr>
        <p:spPr>
          <a:xfrm>
            <a:off x="60948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0"/>
          <p:cNvSpPr/>
          <p:nvPr/>
        </p:nvSpPr>
        <p:spPr>
          <a:xfrm>
            <a:off x="62820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3" name="Picture 2"/>
          <p:cNvPicPr/>
          <p:nvPr/>
        </p:nvPicPr>
        <p:blipFill>
          <a:blip r:embed="rId4"/>
          <a:stretch/>
        </p:blipFill>
        <p:spPr>
          <a:xfrm>
            <a:off x="3200400" y="4042080"/>
            <a:ext cx="2818800" cy="959400"/>
          </a:xfrm>
          <a:prstGeom prst="rect">
            <a:avLst/>
          </a:prstGeom>
          <a:ln>
            <a:noFill/>
          </a:ln>
        </p:spPr>
      </p:pic>
      <p:sp>
        <p:nvSpPr>
          <p:cNvPr id="514" name="CustomShape 11"/>
          <p:cNvSpPr/>
          <p:nvPr/>
        </p:nvSpPr>
        <p:spPr>
          <a:xfrm>
            <a:off x="3466440" y="-1440"/>
            <a:ext cx="228708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Meta-heuristic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12"/>
          <p:cNvSpPr/>
          <p:nvPr/>
        </p:nvSpPr>
        <p:spPr>
          <a:xfrm>
            <a:off x="384480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Line 13"/>
          <p:cNvSpPr/>
          <p:nvPr/>
        </p:nvSpPr>
        <p:spPr>
          <a:xfrm>
            <a:off x="354132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Line 14"/>
          <p:cNvSpPr/>
          <p:nvPr/>
        </p:nvSpPr>
        <p:spPr>
          <a:xfrm>
            <a:off x="354132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Line 15"/>
          <p:cNvSpPr/>
          <p:nvPr/>
        </p:nvSpPr>
        <p:spPr>
          <a:xfrm flipH="1">
            <a:off x="5004000" y="1482840"/>
            <a:ext cx="11556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16"/>
          <p:cNvSpPr/>
          <p:nvPr/>
        </p:nvSpPr>
        <p:spPr>
          <a:xfrm rot="6408000">
            <a:off x="5053680" y="15019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17"/>
          <p:cNvSpPr/>
          <p:nvPr/>
        </p:nvSpPr>
        <p:spPr>
          <a:xfrm>
            <a:off x="361944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18"/>
          <p:cNvSpPr/>
          <p:nvPr/>
        </p:nvSpPr>
        <p:spPr>
          <a:xfrm>
            <a:off x="363816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19"/>
          <p:cNvSpPr/>
          <p:nvPr/>
        </p:nvSpPr>
        <p:spPr>
          <a:xfrm>
            <a:off x="4425120" y="2094840"/>
            <a:ext cx="276480" cy="248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20"/>
          <p:cNvSpPr/>
          <p:nvPr/>
        </p:nvSpPr>
        <p:spPr>
          <a:xfrm flipV="1">
            <a:off x="4801320" y="1892880"/>
            <a:ext cx="80280" cy="40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21"/>
          <p:cNvSpPr/>
          <p:nvPr/>
        </p:nvSpPr>
        <p:spPr>
          <a:xfrm flipV="1">
            <a:off x="3871440" y="206208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22"/>
          <p:cNvSpPr/>
          <p:nvPr/>
        </p:nvSpPr>
        <p:spPr>
          <a:xfrm>
            <a:off x="7008120" y="4006440"/>
            <a:ext cx="1223280" cy="959400"/>
          </a:xfrm>
          <a:prstGeom prst="rect">
            <a:avLst/>
          </a:prstGeom>
          <a:solidFill>
            <a:schemeClr val="bg1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3"/>
          <p:cNvSpPr/>
          <p:nvPr/>
        </p:nvSpPr>
        <p:spPr>
          <a:xfrm>
            <a:off x="7008120" y="4006440"/>
            <a:ext cx="1223280" cy="447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7" name="Picture 8"/>
          <p:cNvPicPr/>
          <p:nvPr/>
        </p:nvPicPr>
        <p:blipFill>
          <a:blip r:embed="rId5"/>
          <a:stretch/>
        </p:blipFill>
        <p:spPr>
          <a:xfrm>
            <a:off x="7008120" y="3861360"/>
            <a:ext cx="1223280" cy="719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528" name="Picture 10"/>
          <p:cNvPicPr/>
          <p:nvPr/>
        </p:nvPicPr>
        <p:blipFill>
          <a:blip r:embed="rId6"/>
          <a:stretch/>
        </p:blipFill>
        <p:spPr>
          <a:xfrm>
            <a:off x="7008120" y="4454280"/>
            <a:ext cx="639720" cy="511560"/>
          </a:xfrm>
          <a:prstGeom prst="rect">
            <a:avLst/>
          </a:prstGeom>
          <a:ln>
            <a:noFill/>
          </a:ln>
        </p:spPr>
      </p:pic>
      <p:pic>
        <p:nvPicPr>
          <p:cNvPr id="529" name="Picture 12"/>
          <p:cNvPicPr/>
          <p:nvPr/>
        </p:nvPicPr>
        <p:blipFill>
          <a:blip r:embed="rId7"/>
          <a:stretch/>
        </p:blipFill>
        <p:spPr>
          <a:xfrm>
            <a:off x="7674840" y="4413818"/>
            <a:ext cx="523800" cy="523800"/>
          </a:xfrm>
          <a:prstGeom prst="rect">
            <a:avLst/>
          </a:prstGeom>
          <a:ln>
            <a:noFill/>
          </a:ln>
        </p:spPr>
      </p:pic>
      <p:sp>
        <p:nvSpPr>
          <p:cNvPr id="530" name="CustomShape 24"/>
          <p:cNvSpPr/>
          <p:nvPr/>
        </p:nvSpPr>
        <p:spPr>
          <a:xfrm>
            <a:off x="6616080" y="-63000"/>
            <a:ext cx="2007000" cy="10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Exact 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25"/>
          <p:cNvSpPr/>
          <p:nvPr/>
        </p:nvSpPr>
        <p:spPr>
          <a:xfrm>
            <a:off x="6551280" y="129996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Line 26"/>
          <p:cNvSpPr/>
          <p:nvPr/>
        </p:nvSpPr>
        <p:spPr>
          <a:xfrm>
            <a:off x="6551280" y="278676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27"/>
          <p:cNvSpPr/>
          <p:nvPr/>
        </p:nvSpPr>
        <p:spPr>
          <a:xfrm>
            <a:off x="685476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Line 28"/>
          <p:cNvSpPr/>
          <p:nvPr/>
        </p:nvSpPr>
        <p:spPr>
          <a:xfrm flipH="1">
            <a:off x="8390880" y="1150920"/>
            <a:ext cx="115200" cy="38232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9"/>
          <p:cNvSpPr/>
          <p:nvPr/>
        </p:nvSpPr>
        <p:spPr>
          <a:xfrm rot="6408000">
            <a:off x="8440560" y="117000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30"/>
          <p:cNvSpPr/>
          <p:nvPr/>
        </p:nvSpPr>
        <p:spPr>
          <a:xfrm>
            <a:off x="6629400" y="156096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31"/>
          <p:cNvSpPr/>
          <p:nvPr/>
        </p:nvSpPr>
        <p:spPr>
          <a:xfrm>
            <a:off x="664812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32"/>
          <p:cNvSpPr/>
          <p:nvPr/>
        </p:nvSpPr>
        <p:spPr>
          <a:xfrm flipV="1">
            <a:off x="6871320" y="2120040"/>
            <a:ext cx="406800" cy="19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33"/>
          <p:cNvSpPr/>
          <p:nvPr/>
        </p:nvSpPr>
        <p:spPr>
          <a:xfrm flipV="1">
            <a:off x="7456320" y="1862280"/>
            <a:ext cx="437040" cy="30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34"/>
          <p:cNvSpPr/>
          <p:nvPr/>
        </p:nvSpPr>
        <p:spPr>
          <a:xfrm flipV="1">
            <a:off x="7986240" y="1612440"/>
            <a:ext cx="286200" cy="19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35"/>
          <p:cNvSpPr/>
          <p:nvPr/>
        </p:nvSpPr>
        <p:spPr>
          <a:xfrm>
            <a:off x="6150960" y="927000"/>
            <a:ext cx="2629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Estimate of best quality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Line 36"/>
          <p:cNvSpPr/>
          <p:nvPr/>
        </p:nvSpPr>
        <p:spPr>
          <a:xfrm>
            <a:off x="6633000" y="1487880"/>
            <a:ext cx="2085480" cy="360"/>
          </a:xfrm>
          <a:prstGeom prst="line">
            <a:avLst/>
          </a:prstGeom>
          <a:ln w="3816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37"/>
          <p:cNvSpPr/>
          <p:nvPr/>
        </p:nvSpPr>
        <p:spPr>
          <a:xfrm>
            <a:off x="6872760" y="1290960"/>
            <a:ext cx="1258200" cy="111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5677920" y="729360"/>
            <a:ext cx="3411360" cy="4113000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2"/>
          <p:cNvSpPr/>
          <p:nvPr/>
        </p:nvSpPr>
        <p:spPr>
          <a:xfrm>
            <a:off x="2011680" y="1554480"/>
            <a:ext cx="3870000" cy="2402640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3"/>
          <p:cNvSpPr/>
          <p:nvPr/>
        </p:nvSpPr>
        <p:spPr>
          <a:xfrm>
            <a:off x="5888160" y="4075920"/>
            <a:ext cx="12081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7" name="CustomShape 4"/>
          <p:cNvSpPr/>
          <p:nvPr/>
        </p:nvSpPr>
        <p:spPr>
          <a:xfrm>
            <a:off x="7269840" y="4075920"/>
            <a:ext cx="1805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Metrics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5"/>
          <p:cNvSpPr/>
          <p:nvPr/>
        </p:nvSpPr>
        <p:spPr>
          <a:xfrm flipH="1">
            <a:off x="6492600" y="3563640"/>
            <a:ext cx="425520" cy="51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6"/>
          <p:cNvSpPr/>
          <p:nvPr/>
        </p:nvSpPr>
        <p:spPr>
          <a:xfrm>
            <a:off x="7880760" y="3643560"/>
            <a:ext cx="291600" cy="43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0" name="Picture 2"/>
          <p:cNvPicPr/>
          <p:nvPr/>
        </p:nvPicPr>
        <p:blipFill>
          <a:blip r:embed="rId2"/>
          <a:stretch/>
        </p:blipFill>
        <p:spPr>
          <a:xfrm>
            <a:off x="48240" y="42120"/>
            <a:ext cx="963000" cy="1103040"/>
          </a:xfrm>
          <a:prstGeom prst="rect">
            <a:avLst/>
          </a:prstGeom>
          <a:ln>
            <a:noFill/>
          </a:ln>
        </p:spPr>
      </p:pic>
      <p:sp>
        <p:nvSpPr>
          <p:cNvPr id="551" name="CustomShape 7"/>
          <p:cNvSpPr/>
          <p:nvPr/>
        </p:nvSpPr>
        <p:spPr>
          <a:xfrm>
            <a:off x="1044000" y="-100080"/>
            <a:ext cx="56703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prioritizr R package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CustomShape 8"/>
          <p:cNvSpPr/>
          <p:nvPr/>
        </p:nvSpPr>
        <p:spPr>
          <a:xfrm>
            <a:off x="-70920" y="2008080"/>
            <a:ext cx="193500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Land use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Economic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9"/>
          <p:cNvSpPr/>
          <p:nvPr/>
        </p:nvSpPr>
        <p:spPr>
          <a:xfrm>
            <a:off x="386280" y="153324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4" name="CustomShape 10"/>
          <p:cNvSpPr/>
          <p:nvPr/>
        </p:nvSpPr>
        <p:spPr>
          <a:xfrm>
            <a:off x="6045120" y="823320"/>
            <a:ext cx="2881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 to solver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CustomShape 11"/>
          <p:cNvSpPr/>
          <p:nvPr/>
        </p:nvSpPr>
        <p:spPr>
          <a:xfrm>
            <a:off x="1925640" y="4063680"/>
            <a:ext cx="358128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the solution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should (or </a:t>
            </a:r>
            <a:r>
              <a:rPr lang="en-US" sz="3200" u="sng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</a:t>
            </a:r>
            <a:r>
              <a:rPr lang="en-US" sz="32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do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CustomShape 12"/>
          <p:cNvSpPr/>
          <p:nvPr/>
        </p:nvSpPr>
        <p:spPr>
          <a:xfrm>
            <a:off x="2338560" y="859680"/>
            <a:ext cx="2755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you value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CustomShape 13"/>
          <p:cNvSpPr/>
          <p:nvPr/>
        </p:nvSpPr>
        <p:spPr>
          <a:xfrm>
            <a:off x="2337840" y="1823400"/>
            <a:ext cx="2756520" cy="1736280"/>
          </a:xfrm>
          <a:prstGeom prst="rect">
            <a:avLst/>
          </a:prstGeom>
          <a:noFill/>
          <a:ln w="2844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Mathematical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optimization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8" name="CustomShape 14"/>
          <p:cNvSpPr/>
          <p:nvPr/>
        </p:nvSpPr>
        <p:spPr>
          <a:xfrm>
            <a:off x="3716280" y="1444680"/>
            <a:ext cx="360" cy="378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15"/>
          <p:cNvSpPr/>
          <p:nvPr/>
        </p:nvSpPr>
        <p:spPr>
          <a:xfrm flipV="1">
            <a:off x="3716280" y="3576960"/>
            <a:ext cx="360" cy="485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CustomShape 16"/>
          <p:cNvSpPr/>
          <p:nvPr/>
        </p:nvSpPr>
        <p:spPr>
          <a:xfrm flipV="1">
            <a:off x="1864440" y="2699640"/>
            <a:ext cx="459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17"/>
          <p:cNvSpPr/>
          <p:nvPr/>
        </p:nvSpPr>
        <p:spPr>
          <a:xfrm flipV="1">
            <a:off x="5109120" y="1146240"/>
            <a:ext cx="870840" cy="1553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18"/>
          <p:cNvSpPr/>
          <p:nvPr/>
        </p:nvSpPr>
        <p:spPr>
          <a:xfrm>
            <a:off x="7485840" y="1469520"/>
            <a:ext cx="360" cy="72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CustomShape 19"/>
          <p:cNvSpPr/>
          <p:nvPr/>
        </p:nvSpPr>
        <p:spPr>
          <a:xfrm>
            <a:off x="6063840" y="2198520"/>
            <a:ext cx="2843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Solve problem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CustomShape 20"/>
          <p:cNvSpPr/>
          <p:nvPr/>
        </p:nvSpPr>
        <p:spPr>
          <a:xfrm>
            <a:off x="7952740" y="2884680"/>
            <a:ext cx="737210" cy="551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21"/>
          <p:cNvSpPr/>
          <p:nvPr/>
        </p:nvSpPr>
        <p:spPr>
          <a:xfrm>
            <a:off x="6128640" y="2884680"/>
            <a:ext cx="1504440" cy="550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6" name="Picture 8"/>
          <p:cNvPicPr/>
          <p:nvPr/>
        </p:nvPicPr>
        <p:blipFill rotWithShape="1">
          <a:blip r:embed="rId3"/>
          <a:srcRect t="19275" b="20266"/>
          <a:stretch/>
        </p:blipFill>
        <p:spPr>
          <a:xfrm>
            <a:off x="6106380" y="2885232"/>
            <a:ext cx="1504440" cy="534990"/>
          </a:xfrm>
          <a:prstGeom prst="rect">
            <a:avLst/>
          </a:prstGeom>
          <a:ln>
            <a:noFill/>
          </a:ln>
        </p:spPr>
      </p:pic>
      <p:pic>
        <p:nvPicPr>
          <p:cNvPr id="567" name="Picture 10"/>
          <p:cNvPicPr/>
          <p:nvPr/>
        </p:nvPicPr>
        <p:blipFill rotWithShape="1">
          <a:blip r:embed="rId4"/>
          <a:srcRect l="15038" r="14814"/>
          <a:stretch/>
        </p:blipFill>
        <p:spPr>
          <a:xfrm>
            <a:off x="7601790" y="2884680"/>
            <a:ext cx="482340" cy="550080"/>
          </a:xfrm>
          <a:prstGeom prst="rect">
            <a:avLst/>
          </a:prstGeom>
          <a:ln>
            <a:noFill/>
          </a:ln>
        </p:spPr>
      </p:pic>
      <p:pic>
        <p:nvPicPr>
          <p:cNvPr id="568" name="Picture 12"/>
          <p:cNvPicPr/>
          <p:nvPr/>
        </p:nvPicPr>
        <p:blipFill>
          <a:blip r:embed="rId5"/>
          <a:stretch/>
        </p:blipFill>
        <p:spPr>
          <a:xfrm>
            <a:off x="8125530" y="2881757"/>
            <a:ext cx="542160" cy="542160"/>
          </a:xfrm>
          <a:prstGeom prst="rect">
            <a:avLst/>
          </a:prstGeom>
          <a:ln>
            <a:noFill/>
          </a:ln>
        </p:spPr>
      </p:pic>
      <p:sp>
        <p:nvSpPr>
          <p:cNvPr id="569" name="CustomShape 22"/>
          <p:cNvSpPr/>
          <p:nvPr/>
        </p:nvSpPr>
        <p:spPr>
          <a:xfrm>
            <a:off x="6631560" y="4816080"/>
            <a:ext cx="2566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2020 CRAN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icture 2"/>
          <p:cNvPicPr/>
          <p:nvPr/>
        </p:nvPicPr>
        <p:blipFill>
          <a:blip r:embed="rId2"/>
          <a:srcRect b="49624"/>
          <a:stretch/>
        </p:blipFill>
        <p:spPr>
          <a:xfrm>
            <a:off x="226800" y="998640"/>
            <a:ext cx="8733960" cy="3695760"/>
          </a:xfrm>
          <a:prstGeom prst="rect">
            <a:avLst/>
          </a:prstGeom>
          <a:ln>
            <a:noFill/>
          </a:ln>
        </p:spPr>
      </p:pic>
      <p:sp>
        <p:nvSpPr>
          <p:cNvPr id="571" name="CustomShape 1"/>
          <p:cNvSpPr/>
          <p:nvPr/>
        </p:nvSpPr>
        <p:spPr>
          <a:xfrm>
            <a:off x="2089080" y="75240"/>
            <a:ext cx="4681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solutions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8049855" y="2788004"/>
            <a:ext cx="609120" cy="78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3"/>
          <p:cNvSpPr/>
          <p:nvPr/>
        </p:nvSpPr>
        <p:spPr>
          <a:xfrm>
            <a:off x="6577560" y="4744440"/>
            <a:ext cx="25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Schuster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2020 PeerJ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F771373-C166-F6F6-CAB1-5BBB56C49A72}"/>
              </a:ext>
            </a:extLst>
          </p:cNvPr>
          <p:cNvPicPr/>
          <p:nvPr/>
        </p:nvPicPr>
        <p:blipFill rotWithShape="1">
          <a:blip r:embed="rId2"/>
          <a:srcRect l="8616" t="1371" r="80423" b="85757"/>
          <a:stretch/>
        </p:blipFill>
        <p:spPr>
          <a:xfrm>
            <a:off x="1131757" y="1251678"/>
            <a:ext cx="957324" cy="94438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1994760" y="75240"/>
            <a:ext cx="48704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Faster too!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6577560" y="4744440"/>
            <a:ext cx="25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Schuster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2020 PeerJ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6" name="Picture 2"/>
          <p:cNvPicPr/>
          <p:nvPr/>
        </p:nvPicPr>
        <p:blipFill>
          <a:blip r:embed="rId2"/>
          <a:srcRect t="50148"/>
          <a:stretch/>
        </p:blipFill>
        <p:spPr>
          <a:xfrm>
            <a:off x="88560" y="998640"/>
            <a:ext cx="8939160" cy="3742560"/>
          </a:xfrm>
          <a:prstGeom prst="rect">
            <a:avLst/>
          </a:prstGeom>
          <a:ln>
            <a:noFill/>
          </a:ln>
        </p:spPr>
      </p:pic>
      <p:sp>
        <p:nvSpPr>
          <p:cNvPr id="577" name="CustomShape 3"/>
          <p:cNvSpPr/>
          <p:nvPr/>
        </p:nvSpPr>
        <p:spPr>
          <a:xfrm>
            <a:off x="123120" y="2307240"/>
            <a:ext cx="162360" cy="78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4"/>
          <p:cNvSpPr/>
          <p:nvPr/>
        </p:nvSpPr>
        <p:spPr>
          <a:xfrm rot="16200000">
            <a:off x="-602640" y="2766600"/>
            <a:ext cx="1628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 difference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5"/>
          <p:cNvSpPr/>
          <p:nvPr/>
        </p:nvSpPr>
        <p:spPr>
          <a:xfrm>
            <a:off x="8148240" y="2753280"/>
            <a:ext cx="609120" cy="781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6"/>
          <p:cNvSpPr/>
          <p:nvPr/>
        </p:nvSpPr>
        <p:spPr>
          <a:xfrm>
            <a:off x="967320" y="2383920"/>
            <a:ext cx="117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52x slower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1" name="CustomShape 7"/>
          <p:cNvSpPr/>
          <p:nvPr/>
        </p:nvSpPr>
        <p:spPr>
          <a:xfrm flipH="1">
            <a:off x="1134720" y="2753280"/>
            <a:ext cx="420840" cy="390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8"/>
          <p:cNvSpPr/>
          <p:nvPr/>
        </p:nvSpPr>
        <p:spPr>
          <a:xfrm>
            <a:off x="7456680" y="2050200"/>
            <a:ext cx="1293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183x slower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9"/>
          <p:cNvSpPr/>
          <p:nvPr/>
        </p:nvSpPr>
        <p:spPr>
          <a:xfrm flipV="1">
            <a:off x="8103600" y="1546560"/>
            <a:ext cx="470520" cy="50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A8D19EE-FF95-CAC4-B155-8851FF12CA25}"/>
              </a:ext>
            </a:extLst>
          </p:cNvPr>
          <p:cNvPicPr/>
          <p:nvPr/>
        </p:nvPicPr>
        <p:blipFill rotWithShape="1">
          <a:blip r:embed="rId2"/>
          <a:srcRect l="8616" t="1371" r="80423" b="85757"/>
          <a:stretch/>
        </p:blipFill>
        <p:spPr>
          <a:xfrm>
            <a:off x="866478" y="1104379"/>
            <a:ext cx="957324" cy="94438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about other types of problems?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6" descr="Money Bag Clip Art">
            <a:extLst>
              <a:ext uri="{FF2B5EF4-FFF2-40B4-BE49-F238E27FC236}">
                <a16:creationId xmlns:a16="http://schemas.microsoft.com/office/drawing/2014/main" id="{46940549-4F5C-4B73-FD3D-C5428DC7E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67" y="3872001"/>
            <a:ext cx="887916" cy="120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D4DE22C1-FCE2-F286-AF79-67BD0431E621}"/>
              </a:ext>
            </a:extLst>
          </p:cNvPr>
          <p:cNvGrpSpPr/>
          <p:nvPr/>
        </p:nvGrpSpPr>
        <p:grpSpPr>
          <a:xfrm>
            <a:off x="5379734" y="4201461"/>
            <a:ext cx="725049" cy="725049"/>
            <a:chOff x="-2790412" y="5046269"/>
            <a:chExt cx="696305" cy="69630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9104391-3EFE-D45D-91CC-71ACC4A8FC68}"/>
                </a:ext>
              </a:extLst>
            </p:cNvPr>
            <p:cNvSpPr/>
            <p:nvPr/>
          </p:nvSpPr>
          <p:spPr>
            <a:xfrm>
              <a:off x="-2790412" y="5046269"/>
              <a:ext cx="696305" cy="69630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1" name="Picture 4" descr="poison bottle Icon 218413">
              <a:extLst>
                <a:ext uri="{FF2B5EF4-FFF2-40B4-BE49-F238E27FC236}">
                  <a16:creationId xmlns:a16="http://schemas.microsoft.com/office/drawing/2014/main" id="{81DE0655-94B1-5074-9793-E8E2FE80F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90293" y="5046388"/>
              <a:ext cx="696067" cy="696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Picture 20" descr="Gold Bar | Last Day on Earth: Survival Wiki | Fandom">
            <a:extLst>
              <a:ext uri="{FF2B5EF4-FFF2-40B4-BE49-F238E27FC236}">
                <a16:creationId xmlns:a16="http://schemas.microsoft.com/office/drawing/2014/main" id="{CD14A754-BF34-2047-A391-D09B79640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451" y="4201461"/>
            <a:ext cx="1030215" cy="75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92A9EC4-2688-1503-DC75-4C0DFF90CFB0}"/>
              </a:ext>
            </a:extLst>
          </p:cNvPr>
          <p:cNvSpPr/>
          <p:nvPr/>
        </p:nvSpPr>
        <p:spPr>
          <a:xfrm>
            <a:off x="1662594" y="4287743"/>
            <a:ext cx="642646" cy="5334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4E3DA6-DADA-11F1-6DD2-51E9A13339CF}"/>
              </a:ext>
            </a:extLst>
          </p:cNvPr>
          <p:cNvGrpSpPr/>
          <p:nvPr/>
        </p:nvGrpSpPr>
        <p:grpSpPr>
          <a:xfrm>
            <a:off x="7681850" y="3977900"/>
            <a:ext cx="1204959" cy="996416"/>
            <a:chOff x="7375346" y="4038247"/>
            <a:chExt cx="1204959" cy="996416"/>
          </a:xfrm>
        </p:grpSpPr>
        <p:pic>
          <p:nvPicPr>
            <p:cNvPr id="48" name="Picture 8">
              <a:extLst>
                <a:ext uri="{FF2B5EF4-FFF2-40B4-BE49-F238E27FC236}">
                  <a16:creationId xmlns:a16="http://schemas.microsoft.com/office/drawing/2014/main" id="{A90F9F31-E7E4-C393-7B2E-79C97388C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5346" y="4120887"/>
              <a:ext cx="706748" cy="91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 descr="Statement on IUCN Red List Status Change of the Snow Leopard - Snow Leopard  Trust">
              <a:extLst>
                <a:ext uri="{FF2B5EF4-FFF2-40B4-BE49-F238E27FC236}">
                  <a16:creationId xmlns:a16="http://schemas.microsoft.com/office/drawing/2014/main" id="{C039F6D9-AB5F-22B3-FF4A-994A7320F9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33" t="48896" r="5280" b="5479"/>
            <a:stretch/>
          </p:blipFill>
          <p:spPr bwMode="auto">
            <a:xfrm>
              <a:off x="7758843" y="4038247"/>
              <a:ext cx="821462" cy="841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D41225-5FA7-8F4E-9FE1-37BE07848164}"/>
              </a:ext>
            </a:extLst>
          </p:cNvPr>
          <p:cNvCxnSpPr/>
          <p:nvPr/>
        </p:nvCxnSpPr>
        <p:spPr>
          <a:xfrm>
            <a:off x="307467" y="3802748"/>
            <a:ext cx="846915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Shape 1">
            <a:extLst>
              <a:ext uri="{FF2B5EF4-FFF2-40B4-BE49-F238E27FC236}">
                <a16:creationId xmlns:a16="http://schemas.microsoft.com/office/drawing/2014/main" id="{A1F975CC-F8AE-0206-4674-8B1EDC128469}"/>
              </a:ext>
            </a:extLst>
          </p:cNvPr>
          <p:cNvSpPr txBox="1"/>
          <p:nvPr/>
        </p:nvSpPr>
        <p:spPr>
          <a:xfrm>
            <a:off x="5063" y="3778"/>
            <a:ext cx="506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prioritization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B36F4941-CCA1-83C7-A8A6-C0F4EC707C05}"/>
              </a:ext>
            </a:extLst>
          </p:cNvPr>
          <p:cNvSpPr/>
          <p:nvPr/>
        </p:nvSpPr>
        <p:spPr>
          <a:xfrm>
            <a:off x="4269877" y="4287743"/>
            <a:ext cx="642646" cy="5334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983CD0D-5A39-2540-DBE1-F87AC8820D86}"/>
              </a:ext>
            </a:extLst>
          </p:cNvPr>
          <p:cNvSpPr/>
          <p:nvPr/>
        </p:nvSpPr>
        <p:spPr>
          <a:xfrm>
            <a:off x="6571994" y="4287743"/>
            <a:ext cx="642646" cy="5334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DBC5AB8-8682-362E-C148-30F5D22E6F06}"/>
              </a:ext>
            </a:extLst>
          </p:cNvPr>
          <p:cNvGrpSpPr/>
          <p:nvPr/>
        </p:nvGrpSpPr>
        <p:grpSpPr>
          <a:xfrm>
            <a:off x="367378" y="554127"/>
            <a:ext cx="8409244" cy="3234121"/>
            <a:chOff x="629160" y="554127"/>
            <a:chExt cx="8409244" cy="3234121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37FF328-47D2-8983-FAD6-DE9329C12510}"/>
                </a:ext>
              </a:extLst>
            </p:cNvPr>
            <p:cNvGrpSpPr/>
            <p:nvPr/>
          </p:nvGrpSpPr>
          <p:grpSpPr>
            <a:xfrm>
              <a:off x="2981914" y="821046"/>
              <a:ext cx="2734561" cy="1540688"/>
              <a:chOff x="3229029" y="1858634"/>
              <a:chExt cx="2734561" cy="1540688"/>
            </a:xfrm>
          </p:grpSpPr>
          <p:pic>
            <p:nvPicPr>
              <p:cNvPr id="119" name="Picture 10">
                <a:extLst>
                  <a:ext uri="{FF2B5EF4-FFF2-40B4-BE49-F238E27FC236}">
                    <a16:creationId xmlns:a16="http://schemas.microsoft.com/office/drawing/2014/main" id="{1364536D-B4DE-C811-A6AA-732C096E93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9029" y="2267360"/>
                <a:ext cx="1679897" cy="1131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0" name="Picture 6" descr="Statement on IUCN Red List Status Change of the Snow Leopard - Snow Leopard  Trust">
                <a:extLst>
                  <a:ext uri="{FF2B5EF4-FFF2-40B4-BE49-F238E27FC236}">
                    <a16:creationId xmlns:a16="http://schemas.microsoft.com/office/drawing/2014/main" id="{F4970659-8DD0-E003-BCD2-BAEA29C4CA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72" t="50529" r="57987" b="5429"/>
              <a:stretch/>
            </p:blipFill>
            <p:spPr bwMode="auto">
              <a:xfrm>
                <a:off x="4890049" y="1858634"/>
                <a:ext cx="1073541" cy="10753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D0BF57D-935F-11D5-6DB8-FF403B7C5EAF}"/>
                </a:ext>
              </a:extLst>
            </p:cNvPr>
            <p:cNvGrpSpPr/>
            <p:nvPr/>
          </p:nvGrpSpPr>
          <p:grpSpPr>
            <a:xfrm>
              <a:off x="629160" y="961429"/>
              <a:ext cx="1677491" cy="1400305"/>
              <a:chOff x="653741" y="1821762"/>
              <a:chExt cx="1993848" cy="1664388"/>
            </a:xfrm>
          </p:grpSpPr>
          <p:pic>
            <p:nvPicPr>
              <p:cNvPr id="117" name="Picture 8">
                <a:extLst>
                  <a:ext uri="{FF2B5EF4-FFF2-40B4-BE49-F238E27FC236}">
                    <a16:creationId xmlns:a16="http://schemas.microsoft.com/office/drawing/2014/main" id="{BCD20590-1AEB-AFA3-3EE2-07C5A966C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3741" y="2121634"/>
                <a:ext cx="1055368" cy="13645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8" name="Picture 6" descr="Statement on IUCN Red List Status Change of the Snow Leopard - Snow Leopard  Trust">
                <a:extLst>
                  <a:ext uri="{FF2B5EF4-FFF2-40B4-BE49-F238E27FC236}">
                    <a16:creationId xmlns:a16="http://schemas.microsoft.com/office/drawing/2014/main" id="{B166569C-6DD2-B985-83CB-3D0D55433C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20" t="48896" r="31120" b="5479"/>
              <a:stretch/>
            </p:blipFill>
            <p:spPr bwMode="auto">
              <a:xfrm>
                <a:off x="1462526" y="1821762"/>
                <a:ext cx="1185063" cy="1113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CFA5154-AA2B-E68A-7EDA-6E489656F4EA}"/>
                </a:ext>
              </a:extLst>
            </p:cNvPr>
            <p:cNvGrpSpPr/>
            <p:nvPr/>
          </p:nvGrpSpPr>
          <p:grpSpPr>
            <a:xfrm>
              <a:off x="759612" y="2432492"/>
              <a:ext cx="1337851" cy="1072162"/>
              <a:chOff x="873789" y="3790951"/>
              <a:chExt cx="1337851" cy="1072162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62B6658D-D61C-4508-41CA-B42E0A05432E}"/>
                  </a:ext>
                </a:extLst>
              </p:cNvPr>
              <p:cNvGrpSpPr/>
              <p:nvPr/>
            </p:nvGrpSpPr>
            <p:grpSpPr>
              <a:xfrm>
                <a:off x="873789" y="3790951"/>
                <a:ext cx="725049" cy="725049"/>
                <a:chOff x="-2790412" y="5046269"/>
                <a:chExt cx="696305" cy="696305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5283043F-F56E-DE60-AE4B-12FC12F44C4A}"/>
                    </a:ext>
                  </a:extLst>
                </p:cNvPr>
                <p:cNvSpPr/>
                <p:nvPr/>
              </p:nvSpPr>
              <p:spPr>
                <a:xfrm>
                  <a:off x="-2790412" y="5046269"/>
                  <a:ext cx="696305" cy="69630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16" name="Picture 4" descr="poison bottle Icon 218413">
                  <a:extLst>
                    <a:ext uri="{FF2B5EF4-FFF2-40B4-BE49-F238E27FC236}">
                      <a16:creationId xmlns:a16="http://schemas.microsoft.com/office/drawing/2014/main" id="{6B54B865-D896-2069-FAE6-A9EF7877DC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90293" y="5046388"/>
                  <a:ext cx="696067" cy="6960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4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CA98C544-94C4-E590-1FE7-5DA341D02B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1425" y="4110709"/>
                <a:ext cx="1030215" cy="752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418562B-F382-FEE9-EE37-E53E73026B7E}"/>
                </a:ext>
              </a:extLst>
            </p:cNvPr>
            <p:cNvGrpSpPr/>
            <p:nvPr/>
          </p:nvGrpSpPr>
          <p:grpSpPr>
            <a:xfrm>
              <a:off x="3198527" y="2453431"/>
              <a:ext cx="1870993" cy="1196630"/>
              <a:chOff x="3787684" y="3800991"/>
              <a:chExt cx="1870993" cy="1196630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E8E3A66D-C28E-349C-4B8F-37B29F5C4CCE}"/>
                  </a:ext>
                </a:extLst>
              </p:cNvPr>
              <p:cNvGrpSpPr/>
              <p:nvPr/>
            </p:nvGrpSpPr>
            <p:grpSpPr>
              <a:xfrm>
                <a:off x="3787684" y="3800991"/>
                <a:ext cx="725049" cy="725049"/>
                <a:chOff x="3686763" y="3828470"/>
                <a:chExt cx="562585" cy="562585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6A84133D-EBA5-6A56-B4FC-172B3AD979C9}"/>
                    </a:ext>
                  </a:extLst>
                </p:cNvPr>
                <p:cNvSpPr/>
                <p:nvPr/>
              </p:nvSpPr>
              <p:spPr>
                <a:xfrm>
                  <a:off x="3686763" y="3828470"/>
                  <a:ext cx="562585" cy="56258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12" name="Picture 10" descr="Fence Wooden Silhouette - Free vector graphic on Pixabay">
                  <a:extLst>
                    <a:ext uri="{FF2B5EF4-FFF2-40B4-BE49-F238E27FC236}">
                      <a16:creationId xmlns:a16="http://schemas.microsoft.com/office/drawing/2014/main" id="{BAC01813-75A7-690F-3BAB-6C4BFEEABB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931" r="65498" b="16646"/>
                <a:stretch/>
              </p:blipFill>
              <p:spPr bwMode="auto">
                <a:xfrm>
                  <a:off x="3686763" y="3848301"/>
                  <a:ext cx="562585" cy="533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9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80D87F95-A98A-FB9E-EA8F-B45D881336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8841" y="401315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BD0B2BDB-9F1D-B17F-678D-123E51E15F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1133" y="415952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35E8A8C-5983-4EBF-BAF8-B7AE1F65DCA4}"/>
                </a:ext>
              </a:extLst>
            </p:cNvPr>
            <p:cNvGrpSpPr/>
            <p:nvPr/>
          </p:nvGrpSpPr>
          <p:grpSpPr>
            <a:xfrm>
              <a:off x="5732815" y="2591618"/>
              <a:ext cx="1337851" cy="1072162"/>
              <a:chOff x="873789" y="3790951"/>
              <a:chExt cx="1337851" cy="1072162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C06DA773-FDF1-0C85-1559-9477DE0C7797}"/>
                  </a:ext>
                </a:extLst>
              </p:cNvPr>
              <p:cNvGrpSpPr/>
              <p:nvPr/>
            </p:nvGrpSpPr>
            <p:grpSpPr>
              <a:xfrm>
                <a:off x="873789" y="3790951"/>
                <a:ext cx="725049" cy="725049"/>
                <a:chOff x="-2790412" y="5046269"/>
                <a:chExt cx="696305" cy="696305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25CBC2C1-5C9C-23BF-AD1C-97034500DED9}"/>
                    </a:ext>
                  </a:extLst>
                </p:cNvPr>
                <p:cNvSpPr/>
                <p:nvPr/>
              </p:nvSpPr>
              <p:spPr>
                <a:xfrm>
                  <a:off x="-2790412" y="5046269"/>
                  <a:ext cx="696305" cy="69630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07" name="Picture 4" descr="poison bottle Icon 218413">
                  <a:extLst>
                    <a:ext uri="{FF2B5EF4-FFF2-40B4-BE49-F238E27FC236}">
                      <a16:creationId xmlns:a16="http://schemas.microsoft.com/office/drawing/2014/main" id="{9E9AA8A4-CE66-FC17-A286-72181DD5AF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90293" y="5046388"/>
                  <a:ext cx="696067" cy="6960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5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1531B991-DAF9-53FC-5509-2AA5E19700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1425" y="4110709"/>
                <a:ext cx="1030215" cy="752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F2D72C4-AECF-BF59-320C-49F179C2BC05}"/>
                </a:ext>
              </a:extLst>
            </p:cNvPr>
            <p:cNvGrpSpPr/>
            <p:nvPr/>
          </p:nvGrpSpPr>
          <p:grpSpPr>
            <a:xfrm>
              <a:off x="7167411" y="2591618"/>
              <a:ext cx="1870993" cy="1196630"/>
              <a:chOff x="3787684" y="3800991"/>
              <a:chExt cx="1870993" cy="119663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CFE438C7-A10F-9D4B-6BA5-F6F7BA18A21B}"/>
                  </a:ext>
                </a:extLst>
              </p:cNvPr>
              <p:cNvGrpSpPr/>
              <p:nvPr/>
            </p:nvGrpSpPr>
            <p:grpSpPr>
              <a:xfrm>
                <a:off x="3787684" y="3800991"/>
                <a:ext cx="725049" cy="725049"/>
                <a:chOff x="3686763" y="3828470"/>
                <a:chExt cx="562585" cy="562585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0242845-F786-6941-5B1F-248470FF2DF5}"/>
                    </a:ext>
                  </a:extLst>
                </p:cNvPr>
                <p:cNvSpPr/>
                <p:nvPr/>
              </p:nvSpPr>
              <p:spPr>
                <a:xfrm>
                  <a:off x="3686763" y="3828470"/>
                  <a:ext cx="562585" cy="56258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103" name="Picture 10" descr="Fence Wooden Silhouette - Free vector graphic on Pixabay">
                  <a:extLst>
                    <a:ext uri="{FF2B5EF4-FFF2-40B4-BE49-F238E27FC236}">
                      <a16:creationId xmlns:a16="http://schemas.microsoft.com/office/drawing/2014/main" id="{7EB85AB2-5D08-5A0A-4E37-CA6682AA79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931" r="65498" b="16646"/>
                <a:stretch/>
              </p:blipFill>
              <p:spPr bwMode="auto">
                <a:xfrm>
                  <a:off x="3686763" y="3848301"/>
                  <a:ext cx="562585" cy="533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0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BCB2C0D8-6751-FA65-D9C9-340869E697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8841" y="401315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D909F8F9-7F18-9244-CDE0-96AB94B76B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1133" y="415952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AED1CED-A79F-3915-EC64-1A32B83E8F6E}"/>
                </a:ext>
              </a:extLst>
            </p:cNvPr>
            <p:cNvGrpSpPr/>
            <p:nvPr/>
          </p:nvGrpSpPr>
          <p:grpSpPr>
            <a:xfrm>
              <a:off x="6112785" y="554127"/>
              <a:ext cx="2101965" cy="1807606"/>
              <a:chOff x="6112785" y="909730"/>
              <a:chExt cx="2101965" cy="1807606"/>
            </a:xfrm>
          </p:grpSpPr>
          <p:pic>
            <p:nvPicPr>
              <p:cNvPr id="97" name="Picture 24">
                <a:extLst>
                  <a:ext uri="{FF2B5EF4-FFF2-40B4-BE49-F238E27FC236}">
                    <a16:creationId xmlns:a16="http://schemas.microsoft.com/office/drawing/2014/main" id="{0BEEB691-BB8D-233B-3F96-904786060A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2785" y="1824825"/>
                <a:ext cx="1778076" cy="8925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6" descr="Statement on IUCN Red List Status Change of the Snow Leopard - Snow Leopard  Trust">
                <a:extLst>
                  <a:ext uri="{FF2B5EF4-FFF2-40B4-BE49-F238E27FC236}">
                    <a16:creationId xmlns:a16="http://schemas.microsoft.com/office/drawing/2014/main" id="{4C8D6257-450D-7B92-2AED-8AFABC3860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880" t="48896" r="17541" b="5479"/>
              <a:stretch/>
            </p:blipFill>
            <p:spPr bwMode="auto">
              <a:xfrm>
                <a:off x="7170126" y="909730"/>
                <a:ext cx="1044624" cy="937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560128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TextShape 1"/>
          <p:cNvSpPr txBox="1"/>
          <p:nvPr/>
        </p:nvSpPr>
        <p:spPr>
          <a:xfrm>
            <a:off x="5063" y="3778"/>
            <a:ext cx="506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prioritization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AutoShape 2" descr="IUCN Red List of Threatened Species">
            <a:extLst>
              <a:ext uri="{FF2B5EF4-FFF2-40B4-BE49-F238E27FC236}">
                <a16:creationId xmlns:a16="http://schemas.microsoft.com/office/drawing/2014/main" id="{220AF834-7215-0D26-4750-C6B7C4CE83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12733" y="4358218"/>
            <a:ext cx="920496" cy="92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A635335-FDEC-2842-F231-66D701C544FB}"/>
              </a:ext>
            </a:extLst>
          </p:cNvPr>
          <p:cNvGrpSpPr/>
          <p:nvPr/>
        </p:nvGrpSpPr>
        <p:grpSpPr>
          <a:xfrm>
            <a:off x="367378" y="554127"/>
            <a:ext cx="8409244" cy="3234121"/>
            <a:chOff x="629160" y="554127"/>
            <a:chExt cx="8409244" cy="3234121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2D44402-A096-B165-0F5C-E3C2AD28EAAD}"/>
                </a:ext>
              </a:extLst>
            </p:cNvPr>
            <p:cNvGrpSpPr/>
            <p:nvPr/>
          </p:nvGrpSpPr>
          <p:grpSpPr>
            <a:xfrm>
              <a:off x="2981914" y="821046"/>
              <a:ext cx="2734561" cy="1540688"/>
              <a:chOff x="3229029" y="1858634"/>
              <a:chExt cx="2734561" cy="1540688"/>
            </a:xfrm>
          </p:grpSpPr>
          <p:pic>
            <p:nvPicPr>
              <p:cNvPr id="225" name="Picture 10">
                <a:extLst>
                  <a:ext uri="{FF2B5EF4-FFF2-40B4-BE49-F238E27FC236}">
                    <a16:creationId xmlns:a16="http://schemas.microsoft.com/office/drawing/2014/main" id="{9B9B30F7-4671-54E4-8A7E-2E48D7B4C7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9029" y="2267360"/>
                <a:ext cx="1679897" cy="1131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6" name="Picture 6" descr="Statement on IUCN Red List Status Change of the Snow Leopard - Snow Leopard  Trust">
                <a:extLst>
                  <a:ext uri="{FF2B5EF4-FFF2-40B4-BE49-F238E27FC236}">
                    <a16:creationId xmlns:a16="http://schemas.microsoft.com/office/drawing/2014/main" id="{CDFA9E07-11F7-1034-7B8C-787E92D310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72" t="50529" r="57987" b="5429"/>
              <a:stretch/>
            </p:blipFill>
            <p:spPr bwMode="auto">
              <a:xfrm>
                <a:off x="4890049" y="1858634"/>
                <a:ext cx="1073541" cy="10753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B50D9BA-E4B0-93A8-6CD3-EFB687335A9F}"/>
                </a:ext>
              </a:extLst>
            </p:cNvPr>
            <p:cNvGrpSpPr/>
            <p:nvPr/>
          </p:nvGrpSpPr>
          <p:grpSpPr>
            <a:xfrm>
              <a:off x="629160" y="961429"/>
              <a:ext cx="1677491" cy="1400305"/>
              <a:chOff x="653741" y="1821762"/>
              <a:chExt cx="1993848" cy="1664388"/>
            </a:xfrm>
          </p:grpSpPr>
          <p:pic>
            <p:nvPicPr>
              <p:cNvPr id="223" name="Picture 8">
                <a:extLst>
                  <a:ext uri="{FF2B5EF4-FFF2-40B4-BE49-F238E27FC236}">
                    <a16:creationId xmlns:a16="http://schemas.microsoft.com/office/drawing/2014/main" id="{159B99E6-93E4-A0FB-1025-8E2DD9A8D3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3741" y="2121634"/>
                <a:ext cx="1055368" cy="13645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4" name="Picture 6" descr="Statement on IUCN Red List Status Change of the Snow Leopard - Snow Leopard  Trust">
                <a:extLst>
                  <a:ext uri="{FF2B5EF4-FFF2-40B4-BE49-F238E27FC236}">
                    <a16:creationId xmlns:a16="http://schemas.microsoft.com/office/drawing/2014/main" id="{006EC33C-39B8-AB98-4196-E9921035B1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20" t="48896" r="31120" b="5479"/>
              <a:stretch/>
            </p:blipFill>
            <p:spPr bwMode="auto">
              <a:xfrm>
                <a:off x="1462526" y="1821762"/>
                <a:ext cx="1185063" cy="1113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734A863-0320-020A-84E7-D95E8E30165B}"/>
                </a:ext>
              </a:extLst>
            </p:cNvPr>
            <p:cNvGrpSpPr/>
            <p:nvPr/>
          </p:nvGrpSpPr>
          <p:grpSpPr>
            <a:xfrm>
              <a:off x="759612" y="2432492"/>
              <a:ext cx="1337851" cy="1072162"/>
              <a:chOff x="873789" y="3790951"/>
              <a:chExt cx="1337851" cy="1072162"/>
            </a:xfrm>
          </p:grpSpPr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97049FC1-FA30-1453-C9D5-9E66A0F05C1B}"/>
                  </a:ext>
                </a:extLst>
              </p:cNvPr>
              <p:cNvGrpSpPr/>
              <p:nvPr/>
            </p:nvGrpSpPr>
            <p:grpSpPr>
              <a:xfrm>
                <a:off x="873789" y="3790951"/>
                <a:ext cx="725049" cy="725049"/>
                <a:chOff x="-2790412" y="5046269"/>
                <a:chExt cx="696305" cy="696305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599966D-7313-5D4C-1305-214213F515DD}"/>
                    </a:ext>
                  </a:extLst>
                </p:cNvPr>
                <p:cNvSpPr/>
                <p:nvPr/>
              </p:nvSpPr>
              <p:spPr>
                <a:xfrm>
                  <a:off x="-2790412" y="5046269"/>
                  <a:ext cx="696305" cy="69630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22" name="Picture 4" descr="poison bottle Icon 218413">
                  <a:extLst>
                    <a:ext uri="{FF2B5EF4-FFF2-40B4-BE49-F238E27FC236}">
                      <a16:creationId xmlns:a16="http://schemas.microsoft.com/office/drawing/2014/main" id="{71DE3DF2-4841-BF1B-A956-15563A355C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90293" y="5046388"/>
                  <a:ext cx="696067" cy="6960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0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A82B2AA1-6561-28FC-F156-238A405787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1425" y="4110709"/>
                <a:ext cx="1030215" cy="752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248396BB-6DAF-1BD5-A5E3-8A0ED4AEF35D}"/>
                </a:ext>
              </a:extLst>
            </p:cNvPr>
            <p:cNvGrpSpPr/>
            <p:nvPr/>
          </p:nvGrpSpPr>
          <p:grpSpPr>
            <a:xfrm>
              <a:off x="3198527" y="2453431"/>
              <a:ext cx="1870993" cy="1196630"/>
              <a:chOff x="3787684" y="3800991"/>
              <a:chExt cx="1870993" cy="1196630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A4E39EBF-13E8-9130-47C5-7807488F8542}"/>
                  </a:ext>
                </a:extLst>
              </p:cNvPr>
              <p:cNvGrpSpPr/>
              <p:nvPr/>
            </p:nvGrpSpPr>
            <p:grpSpPr>
              <a:xfrm>
                <a:off x="3787684" y="3800991"/>
                <a:ext cx="725049" cy="725049"/>
                <a:chOff x="3686763" y="3828470"/>
                <a:chExt cx="562585" cy="562585"/>
              </a:xfrm>
            </p:grpSpPr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57063938-0FCA-18F0-4901-8D3F23A0CB0D}"/>
                    </a:ext>
                  </a:extLst>
                </p:cNvPr>
                <p:cNvSpPr/>
                <p:nvPr/>
              </p:nvSpPr>
              <p:spPr>
                <a:xfrm>
                  <a:off x="3686763" y="3828470"/>
                  <a:ext cx="562585" cy="56258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18" name="Picture 10" descr="Fence Wooden Silhouette - Free vector graphic on Pixabay">
                  <a:extLst>
                    <a:ext uri="{FF2B5EF4-FFF2-40B4-BE49-F238E27FC236}">
                      <a16:creationId xmlns:a16="http://schemas.microsoft.com/office/drawing/2014/main" id="{00AC6584-452B-274C-8C3E-CF7943DBC5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931" r="65498" b="16646"/>
                <a:stretch/>
              </p:blipFill>
              <p:spPr bwMode="auto">
                <a:xfrm>
                  <a:off x="3686763" y="3848301"/>
                  <a:ext cx="562585" cy="533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15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19A33073-1143-CF0B-A5BB-1A61EC79E2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8841" y="401315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6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FE122841-5DEC-5A3C-6C56-21B520BC87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1133" y="415952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C186A5DE-A467-2B1B-0D30-9633A2BEC8BD}"/>
                </a:ext>
              </a:extLst>
            </p:cNvPr>
            <p:cNvGrpSpPr/>
            <p:nvPr/>
          </p:nvGrpSpPr>
          <p:grpSpPr>
            <a:xfrm>
              <a:off x="5732815" y="2591618"/>
              <a:ext cx="1337851" cy="1072162"/>
              <a:chOff x="873789" y="3790951"/>
              <a:chExt cx="1337851" cy="1072162"/>
            </a:xfrm>
          </p:grpSpPr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582398C4-93A9-2953-9448-2BA8769CD710}"/>
                  </a:ext>
                </a:extLst>
              </p:cNvPr>
              <p:cNvGrpSpPr/>
              <p:nvPr/>
            </p:nvGrpSpPr>
            <p:grpSpPr>
              <a:xfrm>
                <a:off x="873789" y="3790951"/>
                <a:ext cx="725049" cy="725049"/>
                <a:chOff x="-2790412" y="5046269"/>
                <a:chExt cx="696305" cy="696305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9A7C68C-EB29-1298-8DE0-A2A170029F84}"/>
                    </a:ext>
                  </a:extLst>
                </p:cNvPr>
                <p:cNvSpPr/>
                <p:nvPr/>
              </p:nvSpPr>
              <p:spPr>
                <a:xfrm>
                  <a:off x="-2790412" y="5046269"/>
                  <a:ext cx="696305" cy="69630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13" name="Picture 4" descr="poison bottle Icon 218413">
                  <a:extLst>
                    <a:ext uri="{FF2B5EF4-FFF2-40B4-BE49-F238E27FC236}">
                      <a16:creationId xmlns:a16="http://schemas.microsoft.com/office/drawing/2014/main" id="{B3E11CD9-01C6-86AD-1E83-FFD72FA435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90293" y="5046388"/>
                  <a:ext cx="696067" cy="6960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11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8825C183-7272-9994-0F7E-080DFDA8C7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1425" y="4110709"/>
                <a:ext cx="1030215" cy="752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B044F05-1336-C5F3-7BC6-D7D92CE19A5F}"/>
                </a:ext>
              </a:extLst>
            </p:cNvPr>
            <p:cNvGrpSpPr/>
            <p:nvPr/>
          </p:nvGrpSpPr>
          <p:grpSpPr>
            <a:xfrm>
              <a:off x="7167411" y="2591618"/>
              <a:ext cx="1870993" cy="1196630"/>
              <a:chOff x="3787684" y="3800991"/>
              <a:chExt cx="1870993" cy="1196630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C9369D8C-5095-18D4-567F-53015B7B2C75}"/>
                  </a:ext>
                </a:extLst>
              </p:cNvPr>
              <p:cNvGrpSpPr/>
              <p:nvPr/>
            </p:nvGrpSpPr>
            <p:grpSpPr>
              <a:xfrm>
                <a:off x="3787684" y="3800991"/>
                <a:ext cx="725049" cy="725049"/>
                <a:chOff x="3686763" y="3828470"/>
                <a:chExt cx="562585" cy="562585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2DCD57C5-0A19-B194-14E3-2F5C7D7A96D5}"/>
                    </a:ext>
                  </a:extLst>
                </p:cNvPr>
                <p:cNvSpPr/>
                <p:nvPr/>
              </p:nvSpPr>
              <p:spPr>
                <a:xfrm>
                  <a:off x="3686763" y="3828470"/>
                  <a:ext cx="562585" cy="56258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209" name="Picture 10" descr="Fence Wooden Silhouette - Free vector graphic on Pixabay">
                  <a:extLst>
                    <a:ext uri="{FF2B5EF4-FFF2-40B4-BE49-F238E27FC236}">
                      <a16:creationId xmlns:a16="http://schemas.microsoft.com/office/drawing/2014/main" id="{5102D3D9-FE28-D1E2-627D-D02701EC56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931" r="65498" b="16646"/>
                <a:stretch/>
              </p:blipFill>
              <p:spPr bwMode="auto">
                <a:xfrm>
                  <a:off x="3686763" y="3848301"/>
                  <a:ext cx="562585" cy="533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6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83D14569-35A4-B322-671E-7226F3DC3A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8841" y="401315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8F41DE61-1A53-1BA0-2903-A47A2D5F08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1133" y="415952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DF1B88AF-38D3-1928-5BA4-4979A4DD24C7}"/>
                </a:ext>
              </a:extLst>
            </p:cNvPr>
            <p:cNvGrpSpPr/>
            <p:nvPr/>
          </p:nvGrpSpPr>
          <p:grpSpPr>
            <a:xfrm>
              <a:off x="6112785" y="554127"/>
              <a:ext cx="2101965" cy="1807606"/>
              <a:chOff x="6112785" y="909730"/>
              <a:chExt cx="2101965" cy="1807606"/>
            </a:xfrm>
          </p:grpSpPr>
          <p:pic>
            <p:nvPicPr>
              <p:cNvPr id="203" name="Picture 24">
                <a:extLst>
                  <a:ext uri="{FF2B5EF4-FFF2-40B4-BE49-F238E27FC236}">
                    <a16:creationId xmlns:a16="http://schemas.microsoft.com/office/drawing/2014/main" id="{27DAB7D8-E95C-E752-AA9B-3528D6BF6C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2785" y="1824825"/>
                <a:ext cx="1778076" cy="8925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Picture 6" descr="Statement on IUCN Red List Status Change of the Snow Leopard - Snow Leopard  Trust">
                <a:extLst>
                  <a:ext uri="{FF2B5EF4-FFF2-40B4-BE49-F238E27FC236}">
                    <a16:creationId xmlns:a16="http://schemas.microsoft.com/office/drawing/2014/main" id="{B41CD485-FD7A-FFC5-9DAA-CF9B29B036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880" t="48896" r="17541" b="5479"/>
              <a:stretch/>
            </p:blipFill>
            <p:spPr bwMode="auto">
              <a:xfrm>
                <a:off x="7170126" y="909730"/>
                <a:ext cx="1044624" cy="937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6" descr="Money Bag Clip Art">
            <a:extLst>
              <a:ext uri="{FF2B5EF4-FFF2-40B4-BE49-F238E27FC236}">
                <a16:creationId xmlns:a16="http://schemas.microsoft.com/office/drawing/2014/main" id="{46940549-4F5C-4B73-FD3D-C5428DC7E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67" y="3872001"/>
            <a:ext cx="887916" cy="120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DA0A9E83-2AF5-9C8B-BC02-DB52E21D7A4F}"/>
              </a:ext>
            </a:extLst>
          </p:cNvPr>
          <p:cNvGrpSpPr/>
          <p:nvPr/>
        </p:nvGrpSpPr>
        <p:grpSpPr>
          <a:xfrm>
            <a:off x="367378" y="554127"/>
            <a:ext cx="8409244" cy="3234121"/>
            <a:chOff x="629160" y="554127"/>
            <a:chExt cx="8409244" cy="323412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326E22B-F081-B9BF-53C2-488D2E359933}"/>
                </a:ext>
              </a:extLst>
            </p:cNvPr>
            <p:cNvGrpSpPr/>
            <p:nvPr/>
          </p:nvGrpSpPr>
          <p:grpSpPr>
            <a:xfrm>
              <a:off x="2981914" y="821046"/>
              <a:ext cx="2734561" cy="1540688"/>
              <a:chOff x="3229029" y="1858634"/>
              <a:chExt cx="2734561" cy="1540688"/>
            </a:xfrm>
          </p:grpSpPr>
          <p:pic>
            <p:nvPicPr>
              <p:cNvPr id="81" name="Picture 10">
                <a:extLst>
                  <a:ext uri="{FF2B5EF4-FFF2-40B4-BE49-F238E27FC236}">
                    <a16:creationId xmlns:a16="http://schemas.microsoft.com/office/drawing/2014/main" id="{33F96ECF-7139-B1E9-59FF-36F79B8732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9029" y="2267360"/>
                <a:ext cx="1679897" cy="1131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6" descr="Statement on IUCN Red List Status Change of the Snow Leopard - Snow Leopard  Trust">
                <a:extLst>
                  <a:ext uri="{FF2B5EF4-FFF2-40B4-BE49-F238E27FC236}">
                    <a16:creationId xmlns:a16="http://schemas.microsoft.com/office/drawing/2014/main" id="{A6FC8856-E36A-838E-4EB9-FBB07E07A5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72" t="50529" r="57987" b="5429"/>
              <a:stretch/>
            </p:blipFill>
            <p:spPr bwMode="auto">
              <a:xfrm>
                <a:off x="4890049" y="1858634"/>
                <a:ext cx="1073541" cy="10753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D92824E-725A-F6B2-A199-7ACA3A876270}"/>
                </a:ext>
              </a:extLst>
            </p:cNvPr>
            <p:cNvGrpSpPr/>
            <p:nvPr/>
          </p:nvGrpSpPr>
          <p:grpSpPr>
            <a:xfrm>
              <a:off x="629160" y="961429"/>
              <a:ext cx="1677491" cy="1400305"/>
              <a:chOff x="653741" y="1821762"/>
              <a:chExt cx="1993848" cy="1664388"/>
            </a:xfrm>
          </p:grpSpPr>
          <p:pic>
            <p:nvPicPr>
              <p:cNvPr id="79" name="Picture 8">
                <a:extLst>
                  <a:ext uri="{FF2B5EF4-FFF2-40B4-BE49-F238E27FC236}">
                    <a16:creationId xmlns:a16="http://schemas.microsoft.com/office/drawing/2014/main" id="{0F922CB7-81CC-5DAC-4CB1-90C41DCCC3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3741" y="2121634"/>
                <a:ext cx="1055368" cy="13645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6" descr="Statement on IUCN Red List Status Change of the Snow Leopard - Snow Leopard  Trust">
                <a:extLst>
                  <a:ext uri="{FF2B5EF4-FFF2-40B4-BE49-F238E27FC236}">
                    <a16:creationId xmlns:a16="http://schemas.microsoft.com/office/drawing/2014/main" id="{03E783DC-D8B2-7F02-271D-D495A71C92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20" t="48896" r="31120" b="5479"/>
              <a:stretch/>
            </p:blipFill>
            <p:spPr bwMode="auto">
              <a:xfrm>
                <a:off x="1462526" y="1821762"/>
                <a:ext cx="1185063" cy="1113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046BE44-8FDB-A32F-948F-B219D3B945AA}"/>
                </a:ext>
              </a:extLst>
            </p:cNvPr>
            <p:cNvGrpSpPr/>
            <p:nvPr/>
          </p:nvGrpSpPr>
          <p:grpSpPr>
            <a:xfrm>
              <a:off x="759612" y="2432492"/>
              <a:ext cx="1337851" cy="1072162"/>
              <a:chOff x="873789" y="3790951"/>
              <a:chExt cx="1337851" cy="1072162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2500A7A-0C10-37B8-4E8B-3F4B04362CB2}"/>
                  </a:ext>
                </a:extLst>
              </p:cNvPr>
              <p:cNvGrpSpPr/>
              <p:nvPr/>
            </p:nvGrpSpPr>
            <p:grpSpPr>
              <a:xfrm>
                <a:off x="873789" y="3790951"/>
                <a:ext cx="725049" cy="725049"/>
                <a:chOff x="-2790412" y="5046269"/>
                <a:chExt cx="696305" cy="696305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8478282-032A-CFA1-9E8C-22E1C3230290}"/>
                    </a:ext>
                  </a:extLst>
                </p:cNvPr>
                <p:cNvSpPr/>
                <p:nvPr/>
              </p:nvSpPr>
              <p:spPr>
                <a:xfrm>
                  <a:off x="-2790412" y="5046269"/>
                  <a:ext cx="696305" cy="69630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78" name="Picture 4" descr="poison bottle Icon 218413">
                  <a:extLst>
                    <a:ext uri="{FF2B5EF4-FFF2-40B4-BE49-F238E27FC236}">
                      <a16:creationId xmlns:a16="http://schemas.microsoft.com/office/drawing/2014/main" id="{FA56F1C3-42DE-2B48-D481-7D318720A1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90293" y="5046388"/>
                  <a:ext cx="696067" cy="6960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6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BCF7D793-D7E9-1B10-3A4D-79EE79071B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1425" y="4110709"/>
                <a:ext cx="1030215" cy="752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8603D31-188A-8AE8-6C7E-8ED59A5F834E}"/>
                </a:ext>
              </a:extLst>
            </p:cNvPr>
            <p:cNvGrpSpPr/>
            <p:nvPr/>
          </p:nvGrpSpPr>
          <p:grpSpPr>
            <a:xfrm>
              <a:off x="3198527" y="2453431"/>
              <a:ext cx="1870993" cy="1196630"/>
              <a:chOff x="3787684" y="3800991"/>
              <a:chExt cx="1870993" cy="1196630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4A4C6422-8B4C-3DBF-D1AD-3EE4DA5DE73F}"/>
                  </a:ext>
                </a:extLst>
              </p:cNvPr>
              <p:cNvGrpSpPr/>
              <p:nvPr/>
            </p:nvGrpSpPr>
            <p:grpSpPr>
              <a:xfrm>
                <a:off x="3787684" y="3800991"/>
                <a:ext cx="725049" cy="725049"/>
                <a:chOff x="3686763" y="3828470"/>
                <a:chExt cx="562585" cy="562585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880ABFB-7D52-5D9D-864C-9632CEC1C2CB}"/>
                    </a:ext>
                  </a:extLst>
                </p:cNvPr>
                <p:cNvSpPr/>
                <p:nvPr/>
              </p:nvSpPr>
              <p:spPr>
                <a:xfrm>
                  <a:off x="3686763" y="3828470"/>
                  <a:ext cx="562585" cy="56258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74" name="Picture 10" descr="Fence Wooden Silhouette - Free vector graphic on Pixabay">
                  <a:extLst>
                    <a:ext uri="{FF2B5EF4-FFF2-40B4-BE49-F238E27FC236}">
                      <a16:creationId xmlns:a16="http://schemas.microsoft.com/office/drawing/2014/main" id="{9F020FD0-3C0C-7C1A-4C80-70E7EFF934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931" r="65498" b="16646"/>
                <a:stretch/>
              </p:blipFill>
              <p:spPr bwMode="auto">
                <a:xfrm>
                  <a:off x="3686763" y="3848301"/>
                  <a:ext cx="562585" cy="533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1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6038DFD7-3543-2910-0C1E-6D73B9E12E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8841" y="401315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978A490E-D759-D9F4-3609-8981EA94E6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1133" y="415952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92A66B7-A9E6-3AA5-3F7C-2D8EF0469E7F}"/>
                </a:ext>
              </a:extLst>
            </p:cNvPr>
            <p:cNvGrpSpPr/>
            <p:nvPr/>
          </p:nvGrpSpPr>
          <p:grpSpPr>
            <a:xfrm>
              <a:off x="5732815" y="2591618"/>
              <a:ext cx="1337851" cy="1072162"/>
              <a:chOff x="873789" y="3790951"/>
              <a:chExt cx="1337851" cy="1072162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EF4E856-45AB-4BCF-514F-AD9EFFD5CFFA}"/>
                  </a:ext>
                </a:extLst>
              </p:cNvPr>
              <p:cNvGrpSpPr/>
              <p:nvPr/>
            </p:nvGrpSpPr>
            <p:grpSpPr>
              <a:xfrm>
                <a:off x="873789" y="3790951"/>
                <a:ext cx="725049" cy="725049"/>
                <a:chOff x="-2790412" y="5046269"/>
                <a:chExt cx="696305" cy="696305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6A7F664-9515-50C5-B9C8-5BA9B825F226}"/>
                    </a:ext>
                  </a:extLst>
                </p:cNvPr>
                <p:cNvSpPr/>
                <p:nvPr/>
              </p:nvSpPr>
              <p:spPr>
                <a:xfrm>
                  <a:off x="-2790412" y="5046269"/>
                  <a:ext cx="696305" cy="69630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69" name="Picture 4" descr="poison bottle Icon 218413">
                  <a:extLst>
                    <a:ext uri="{FF2B5EF4-FFF2-40B4-BE49-F238E27FC236}">
                      <a16:creationId xmlns:a16="http://schemas.microsoft.com/office/drawing/2014/main" id="{E5673130-C2CB-6507-3D7A-CFF58E1AB4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790293" y="5046388"/>
                  <a:ext cx="696067" cy="6960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7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89442FC3-1965-C0D3-A88D-7335AFB416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1425" y="4110709"/>
                <a:ext cx="1030215" cy="752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08D1D70-E634-3B06-A0F2-9C31B99C0E0E}"/>
                </a:ext>
              </a:extLst>
            </p:cNvPr>
            <p:cNvGrpSpPr/>
            <p:nvPr/>
          </p:nvGrpSpPr>
          <p:grpSpPr>
            <a:xfrm>
              <a:off x="7167411" y="2591618"/>
              <a:ext cx="1870993" cy="1196630"/>
              <a:chOff x="3787684" y="3800991"/>
              <a:chExt cx="1870993" cy="119663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E60DB64-46DA-69B1-BE86-FB49D0B7E81D}"/>
                  </a:ext>
                </a:extLst>
              </p:cNvPr>
              <p:cNvGrpSpPr/>
              <p:nvPr/>
            </p:nvGrpSpPr>
            <p:grpSpPr>
              <a:xfrm>
                <a:off x="3787684" y="3800991"/>
                <a:ext cx="725049" cy="725049"/>
                <a:chOff x="3686763" y="3828470"/>
                <a:chExt cx="562585" cy="56258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7092E841-284A-E29E-FDCE-8DD76D52EE79}"/>
                    </a:ext>
                  </a:extLst>
                </p:cNvPr>
                <p:cNvSpPr/>
                <p:nvPr/>
              </p:nvSpPr>
              <p:spPr>
                <a:xfrm>
                  <a:off x="3686763" y="3828470"/>
                  <a:ext cx="562585" cy="562585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pic>
              <p:nvPicPr>
                <p:cNvPr id="65" name="Picture 10" descr="Fence Wooden Silhouette - Free vector graphic on Pixabay">
                  <a:extLst>
                    <a:ext uri="{FF2B5EF4-FFF2-40B4-BE49-F238E27FC236}">
                      <a16:creationId xmlns:a16="http://schemas.microsoft.com/office/drawing/2014/main" id="{B363A9E9-4EF3-850C-0D3F-497725E666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931" r="65498" b="16646"/>
                <a:stretch/>
              </p:blipFill>
              <p:spPr bwMode="auto">
                <a:xfrm>
                  <a:off x="3686763" y="3848301"/>
                  <a:ext cx="562585" cy="533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2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C060AFAA-3ECF-0A6E-F80C-D5D41F9F13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8841" y="401315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0" descr="Gold Bar | Last Day on Earth: Survival Wiki | Fandom">
                <a:extLst>
                  <a:ext uri="{FF2B5EF4-FFF2-40B4-BE49-F238E27FC236}">
                    <a16:creationId xmlns:a16="http://schemas.microsoft.com/office/drawing/2014/main" id="{00F52103-1903-B88B-9827-EBDFDF8343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1133" y="4159527"/>
                <a:ext cx="1147544" cy="838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4E02073-03CB-3CAC-CEE0-E7679031A15A}"/>
                </a:ext>
              </a:extLst>
            </p:cNvPr>
            <p:cNvGrpSpPr/>
            <p:nvPr/>
          </p:nvGrpSpPr>
          <p:grpSpPr>
            <a:xfrm>
              <a:off x="6112785" y="554127"/>
              <a:ext cx="2101965" cy="1807606"/>
              <a:chOff x="6112785" y="909730"/>
              <a:chExt cx="2101965" cy="1807606"/>
            </a:xfrm>
          </p:grpSpPr>
          <p:pic>
            <p:nvPicPr>
              <p:cNvPr id="59" name="Picture 24">
                <a:extLst>
                  <a:ext uri="{FF2B5EF4-FFF2-40B4-BE49-F238E27FC236}">
                    <a16:creationId xmlns:a16="http://schemas.microsoft.com/office/drawing/2014/main" id="{1B98DC8A-AA11-C8EB-0297-1323310E7C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2785" y="1824825"/>
                <a:ext cx="1778076" cy="8925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6" descr="Statement on IUCN Red List Status Change of the Snow Leopard - Snow Leopard  Trust">
                <a:extLst>
                  <a:ext uri="{FF2B5EF4-FFF2-40B4-BE49-F238E27FC236}">
                    <a16:creationId xmlns:a16="http://schemas.microsoft.com/office/drawing/2014/main" id="{7988EB1C-259D-46DD-A540-852488AFA4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880" t="48896" r="17541" b="5479"/>
              <a:stretch/>
            </p:blipFill>
            <p:spPr bwMode="auto">
              <a:xfrm>
                <a:off x="7170126" y="909730"/>
                <a:ext cx="1044624" cy="937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D41225-5FA7-8F4E-9FE1-37BE07848164}"/>
              </a:ext>
            </a:extLst>
          </p:cNvPr>
          <p:cNvCxnSpPr/>
          <p:nvPr/>
        </p:nvCxnSpPr>
        <p:spPr>
          <a:xfrm>
            <a:off x="307467" y="3802748"/>
            <a:ext cx="846915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Shape 1">
            <a:extLst>
              <a:ext uri="{FF2B5EF4-FFF2-40B4-BE49-F238E27FC236}">
                <a16:creationId xmlns:a16="http://schemas.microsoft.com/office/drawing/2014/main" id="{A1F975CC-F8AE-0206-4674-8B1EDC128469}"/>
              </a:ext>
            </a:extLst>
          </p:cNvPr>
          <p:cNvSpPr txBox="1"/>
          <p:nvPr/>
        </p:nvSpPr>
        <p:spPr>
          <a:xfrm>
            <a:off x="5063" y="3778"/>
            <a:ext cx="506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prioritization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3C3EF147-68DF-EFEC-5C68-DC666966E83C}"/>
              </a:ext>
            </a:extLst>
          </p:cNvPr>
          <p:cNvSpPr/>
          <p:nvPr/>
        </p:nvSpPr>
        <p:spPr>
          <a:xfrm>
            <a:off x="1408492" y="4262524"/>
            <a:ext cx="642646" cy="5334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8D8F14EE-A919-74E5-51C2-62EF41A975B8}"/>
              </a:ext>
            </a:extLst>
          </p:cNvPr>
          <p:cNvSpPr/>
          <p:nvPr/>
        </p:nvSpPr>
        <p:spPr>
          <a:xfrm>
            <a:off x="4037899" y="4262524"/>
            <a:ext cx="642646" cy="5334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880045A9-03B2-97DF-6629-D26F715FF875}"/>
              </a:ext>
            </a:extLst>
          </p:cNvPr>
          <p:cNvSpPr/>
          <p:nvPr/>
        </p:nvSpPr>
        <p:spPr>
          <a:xfrm>
            <a:off x="6387705" y="4262524"/>
            <a:ext cx="642646" cy="5334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45F387-A01A-5FFB-DFB5-01822E5A947B}"/>
              </a:ext>
            </a:extLst>
          </p:cNvPr>
          <p:cNvGrpSpPr/>
          <p:nvPr/>
        </p:nvGrpSpPr>
        <p:grpSpPr>
          <a:xfrm>
            <a:off x="7243461" y="3979003"/>
            <a:ext cx="1861527" cy="1001328"/>
            <a:chOff x="7243461" y="3979003"/>
            <a:chExt cx="1861527" cy="1001328"/>
          </a:xfrm>
        </p:grpSpPr>
        <p:pic>
          <p:nvPicPr>
            <p:cNvPr id="48" name="Picture 8">
              <a:extLst>
                <a:ext uri="{FF2B5EF4-FFF2-40B4-BE49-F238E27FC236}">
                  <a16:creationId xmlns:a16="http://schemas.microsoft.com/office/drawing/2014/main" id="{A90F9F31-E7E4-C393-7B2E-79C97388C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3461" y="4181030"/>
              <a:ext cx="577622" cy="74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10">
              <a:extLst>
                <a:ext uri="{FF2B5EF4-FFF2-40B4-BE49-F238E27FC236}">
                  <a16:creationId xmlns:a16="http://schemas.microsoft.com/office/drawing/2014/main" id="{5278D7A0-87F8-ABD7-36D5-8B8161571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1670" y="4447956"/>
              <a:ext cx="790076" cy="532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4">
              <a:extLst>
                <a:ext uri="{FF2B5EF4-FFF2-40B4-BE49-F238E27FC236}">
                  <a16:creationId xmlns:a16="http://schemas.microsoft.com/office/drawing/2014/main" id="{1E3865FA-1DA4-8781-6DDE-3A4D4D7ED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9078" y="3979003"/>
              <a:ext cx="724656" cy="363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 descr="Statement on IUCN Red List Status Change of the Snow Leopard - Snow Leopard  Trust">
              <a:extLst>
                <a:ext uri="{FF2B5EF4-FFF2-40B4-BE49-F238E27FC236}">
                  <a16:creationId xmlns:a16="http://schemas.microsoft.com/office/drawing/2014/main" id="{C039F6D9-AB5F-22B3-FF4A-994A7320F9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33" t="48896" r="5280" b="5479"/>
            <a:stretch/>
          </p:blipFill>
          <p:spPr bwMode="auto">
            <a:xfrm>
              <a:off x="8283526" y="3989772"/>
              <a:ext cx="821462" cy="841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7396848-B7EA-EA45-0B0B-AEE03097FF39}"/>
              </a:ext>
            </a:extLst>
          </p:cNvPr>
          <p:cNvGrpSpPr/>
          <p:nvPr/>
        </p:nvGrpSpPr>
        <p:grpSpPr>
          <a:xfrm>
            <a:off x="4893655" y="4237306"/>
            <a:ext cx="1280940" cy="605375"/>
            <a:chOff x="4976021" y="4237306"/>
            <a:chExt cx="1280940" cy="60537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4DE22C1-FCE2-F286-AF79-67BD0431E621}"/>
                </a:ext>
              </a:extLst>
            </p:cNvPr>
            <p:cNvGrpSpPr/>
            <p:nvPr/>
          </p:nvGrpSpPr>
          <p:grpSpPr>
            <a:xfrm>
              <a:off x="4976021" y="4237306"/>
              <a:ext cx="594358" cy="594358"/>
              <a:chOff x="-2790412" y="5046269"/>
              <a:chExt cx="696305" cy="69630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9104391-3EFE-D45D-91CC-71ACC4A8FC68}"/>
                  </a:ext>
                </a:extLst>
              </p:cNvPr>
              <p:cNvSpPr/>
              <p:nvPr/>
            </p:nvSpPr>
            <p:spPr>
              <a:xfrm>
                <a:off x="-2790412" y="5046269"/>
                <a:ext cx="696305" cy="696305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41" name="Picture 4" descr="poison bottle Icon 218413">
                <a:extLst>
                  <a:ext uri="{FF2B5EF4-FFF2-40B4-BE49-F238E27FC236}">
                    <a16:creationId xmlns:a16="http://schemas.microsoft.com/office/drawing/2014/main" id="{81DE0655-94B1-5074-9793-E8E2FE80F5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0293" y="5046388"/>
                <a:ext cx="696067" cy="696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841B73E-85F5-8DF3-F5F6-4485A009222B}"/>
                </a:ext>
              </a:extLst>
            </p:cNvPr>
            <p:cNvGrpSpPr/>
            <p:nvPr/>
          </p:nvGrpSpPr>
          <p:grpSpPr>
            <a:xfrm>
              <a:off x="5657261" y="4242981"/>
              <a:ext cx="599700" cy="599700"/>
              <a:chOff x="8581492" y="1969286"/>
              <a:chExt cx="725049" cy="725049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B0E36DF-F237-2AE5-8D25-DACFD3C1040D}"/>
                  </a:ext>
                </a:extLst>
              </p:cNvPr>
              <p:cNvSpPr/>
              <p:nvPr/>
            </p:nvSpPr>
            <p:spPr>
              <a:xfrm>
                <a:off x="8581492" y="1969286"/>
                <a:ext cx="725049" cy="72504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1" name="Picture 10" descr="Fence Wooden Silhouette - Free vector graphic on Pixabay">
                <a:extLst>
                  <a:ext uri="{FF2B5EF4-FFF2-40B4-BE49-F238E27FC236}">
                    <a16:creationId xmlns:a16="http://schemas.microsoft.com/office/drawing/2014/main" id="{15E98C36-DEBC-6B19-FC41-F7FA0A1E15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31" r="65498" b="16646"/>
              <a:stretch/>
            </p:blipFill>
            <p:spPr bwMode="auto">
              <a:xfrm>
                <a:off x="8581492" y="1994844"/>
                <a:ext cx="725049" cy="6874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8751172-BEEE-F7CC-A656-674C7633A6E7}"/>
              </a:ext>
            </a:extLst>
          </p:cNvPr>
          <p:cNvGrpSpPr/>
          <p:nvPr/>
        </p:nvGrpSpPr>
        <p:grpSpPr>
          <a:xfrm>
            <a:off x="2264247" y="3989772"/>
            <a:ext cx="1560543" cy="1160387"/>
            <a:chOff x="2314511" y="3989772"/>
            <a:chExt cx="1560543" cy="1160387"/>
          </a:xfrm>
        </p:grpSpPr>
        <p:pic>
          <p:nvPicPr>
            <p:cNvPr id="46" name="Picture 20" descr="Gold Bar | Last Day on Earth: Survival Wiki | Fandom">
              <a:extLst>
                <a:ext uri="{FF2B5EF4-FFF2-40B4-BE49-F238E27FC236}">
                  <a16:creationId xmlns:a16="http://schemas.microsoft.com/office/drawing/2014/main" id="{D0CA611F-DB68-9D52-B2BD-2D7C3F4480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4511" y="4093283"/>
              <a:ext cx="1147544" cy="838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0" descr="Gold Bar | Last Day on Earth: Survival Wiki | Fandom">
              <a:extLst>
                <a:ext uri="{FF2B5EF4-FFF2-40B4-BE49-F238E27FC236}">
                  <a16:creationId xmlns:a16="http://schemas.microsoft.com/office/drawing/2014/main" id="{5C25964E-FC27-948E-3178-DA86F96C0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7510" y="4312065"/>
              <a:ext cx="1147544" cy="838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0" descr="Gold Bar | Last Day on Earth: Survival Wiki | Fandom">
              <a:extLst>
                <a:ext uri="{FF2B5EF4-FFF2-40B4-BE49-F238E27FC236}">
                  <a16:creationId xmlns:a16="http://schemas.microsoft.com/office/drawing/2014/main" id="{CD14A754-BF34-2047-A391-D09B796406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6349" y="3989772"/>
              <a:ext cx="1030215" cy="752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040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-50042" y="3542294"/>
            <a:ext cx="9266830" cy="1671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TextShape 2"/>
          <p:cNvSpPr txBox="1"/>
          <p:nvPr/>
        </p:nvSpPr>
        <p:spPr>
          <a:xfrm>
            <a:off x="374040" y="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Acknowledgements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1" name="Picture 4"/>
          <p:cNvPicPr/>
          <p:nvPr/>
        </p:nvPicPr>
        <p:blipFill>
          <a:blip r:embed="rId2"/>
          <a:stretch/>
        </p:blipFill>
        <p:spPr>
          <a:xfrm>
            <a:off x="2675324" y="3694488"/>
            <a:ext cx="1802560" cy="513935"/>
          </a:xfrm>
          <a:prstGeom prst="rect">
            <a:avLst/>
          </a:prstGeom>
          <a:ln>
            <a:noFill/>
          </a:ln>
        </p:spPr>
      </p:pic>
      <p:pic>
        <p:nvPicPr>
          <p:cNvPr id="132" name="Picture 2"/>
          <p:cNvPicPr/>
          <p:nvPr/>
        </p:nvPicPr>
        <p:blipFill>
          <a:blip r:embed="rId3"/>
          <a:srcRect t="14971"/>
          <a:stretch/>
        </p:blipFill>
        <p:spPr>
          <a:xfrm>
            <a:off x="284463" y="4449827"/>
            <a:ext cx="1948827" cy="575914"/>
          </a:xfrm>
          <a:prstGeom prst="rect">
            <a:avLst/>
          </a:prstGeom>
          <a:ln>
            <a:noFill/>
          </a:ln>
        </p:spPr>
      </p:pic>
      <p:pic>
        <p:nvPicPr>
          <p:cNvPr id="134" name="Picture 2"/>
          <p:cNvPicPr/>
          <p:nvPr/>
        </p:nvPicPr>
        <p:blipFill>
          <a:blip r:embed="rId4"/>
          <a:srcRect t="23872" b="20753"/>
          <a:stretch/>
        </p:blipFill>
        <p:spPr>
          <a:xfrm>
            <a:off x="2310808" y="4425399"/>
            <a:ext cx="1907213" cy="636197"/>
          </a:xfrm>
          <a:prstGeom prst="rect">
            <a:avLst/>
          </a:prstGeom>
          <a:ln>
            <a:noFill/>
          </a:ln>
        </p:spPr>
      </p:pic>
      <p:pic>
        <p:nvPicPr>
          <p:cNvPr id="135" name="Picture 4"/>
          <p:cNvPicPr/>
          <p:nvPr/>
        </p:nvPicPr>
        <p:blipFill>
          <a:blip r:embed="rId5"/>
          <a:srcRect t="29095" b="29739"/>
          <a:stretch/>
        </p:blipFill>
        <p:spPr>
          <a:xfrm>
            <a:off x="109372" y="3676149"/>
            <a:ext cx="2540888" cy="592183"/>
          </a:xfrm>
          <a:prstGeom prst="rect">
            <a:avLst/>
          </a:prstGeom>
          <a:ln>
            <a:noFill/>
          </a:ln>
        </p:spPr>
      </p:pic>
      <p:pic>
        <p:nvPicPr>
          <p:cNvPr id="136" name="Picture 14"/>
          <p:cNvPicPr/>
          <p:nvPr/>
        </p:nvPicPr>
        <p:blipFill>
          <a:blip r:embed="rId6"/>
          <a:stretch/>
        </p:blipFill>
        <p:spPr>
          <a:xfrm>
            <a:off x="4331835" y="3593465"/>
            <a:ext cx="1929266" cy="640281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85679" y="804727"/>
            <a:ext cx="2225129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Adam Marques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Amanda Martin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Ana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Veríssimo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Angela Brennan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Carlo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Rondinini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Caitlyn Proctor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Cynthia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Riginos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Emma Hudgins</a:t>
            </a:r>
          </a:p>
          <a:p>
            <a:pPr>
              <a:lnSpc>
                <a:spcPct val="100000"/>
              </a:lnSpc>
            </a:pP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1857600" y="804727"/>
            <a:ext cx="2451960" cy="23625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Francesco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Ficetola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Graeme Buchanan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Guillermo Velo-Antón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Iadine</a:t>
            </a: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Chadès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Íñigo</a:t>
            </a: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 Martínez-Solano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Hugh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Possingham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Jaimie Vincent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Jenny McCune</a:t>
            </a:r>
          </a:p>
          <a:p>
            <a:pPr>
              <a:lnSpc>
                <a:spcPct val="100000"/>
              </a:lnSpc>
            </a:pP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CustomShape 5"/>
          <p:cNvSpPr/>
          <p:nvPr/>
        </p:nvSpPr>
        <p:spPr>
          <a:xfrm>
            <a:off x="4262040" y="804727"/>
            <a:ext cx="2829960" cy="22831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Jonathan Rhodes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Joseph Bennett</a:t>
            </a:r>
          </a:p>
          <a:p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Josie Hughes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Lenore </a:t>
            </a:r>
            <a:r>
              <a:rPr lang="en-US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Fahrig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Matt Watts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Matthew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Strimas</a:t>
            </a: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-Mackey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Miguel Camacho-Sanchez</a:t>
            </a:r>
          </a:p>
          <a:p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Nina Morell</a:t>
            </a:r>
            <a:endParaRPr lang="en-US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CustomShape 6"/>
          <p:cNvSpPr/>
          <p:nvPr/>
        </p:nvSpPr>
        <p:spPr>
          <a:xfrm>
            <a:off x="7042680" y="804727"/>
            <a:ext cx="1904760" cy="191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Peter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Arcese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Richard Fuller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Richard </a:t>
            </a:r>
            <a:r>
              <a:rPr lang="en-US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Pither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Richard Schuster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Silvia Carvalho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Stuart Butchart</a:t>
            </a:r>
          </a:p>
          <a:p>
            <a:pPr>
              <a:lnSpc>
                <a:spcPct val="100000"/>
              </a:lnSpc>
            </a:pP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 descr="Environment and Climate Change Canada partnership — Swim Drink Fish">
            <a:extLst>
              <a:ext uri="{FF2B5EF4-FFF2-40B4-BE49-F238E27FC236}">
                <a16:creationId xmlns:a16="http://schemas.microsoft.com/office/drawing/2014/main" id="{B57EB39F-6089-58BA-D2B8-08C9CB74D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31146" r="21463" b="50939"/>
          <a:stretch/>
        </p:blipFill>
        <p:spPr bwMode="auto">
          <a:xfrm>
            <a:off x="4262040" y="4496743"/>
            <a:ext cx="3185322" cy="4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Natural Sciences and Engineering Research Council - Wikipedia">
            <a:extLst>
              <a:ext uri="{FF2B5EF4-FFF2-40B4-BE49-F238E27FC236}">
                <a16:creationId xmlns:a16="http://schemas.microsoft.com/office/drawing/2014/main" id="{839B74A5-9D99-FCF3-E8E4-025DF0962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882" y="4376049"/>
            <a:ext cx="1575849" cy="67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NCC: Nature Conservancy of Canada">
            <a:extLst>
              <a:ext uri="{FF2B5EF4-FFF2-40B4-BE49-F238E27FC236}">
                <a16:creationId xmlns:a16="http://schemas.microsoft.com/office/drawing/2014/main" id="{1BC75526-5EC5-EA02-CD08-BD0347D66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376" y="3615669"/>
            <a:ext cx="2091963" cy="69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/>
          <p:cNvPicPr/>
          <p:nvPr/>
        </p:nvPicPr>
        <p:blipFill>
          <a:blip r:embed="rId10"/>
          <a:stretch/>
        </p:blipFill>
        <p:spPr>
          <a:xfrm>
            <a:off x="8183339" y="3652408"/>
            <a:ext cx="772705" cy="57984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TextShape 1"/>
          <p:cNvSpPr txBox="1"/>
          <p:nvPr/>
        </p:nvSpPr>
        <p:spPr>
          <a:xfrm>
            <a:off x="63360" y="138240"/>
            <a:ext cx="4797000" cy="1164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New Zealand 
case study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3" name="TextShape 2"/>
          <p:cNvSpPr txBox="1"/>
          <p:nvPr/>
        </p:nvSpPr>
        <p:spPr>
          <a:xfrm>
            <a:off x="63360" y="1391920"/>
            <a:ext cx="4614120" cy="38114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Projects for 62 imperiled bird species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1,218 different actions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Many actions shared between projects for different species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4" name="CustomShape 3"/>
          <p:cNvSpPr/>
          <p:nvPr/>
        </p:nvSpPr>
        <p:spPr>
          <a:xfrm>
            <a:off x="5465160" y="4774320"/>
            <a:ext cx="3654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2019 Methods Ecol Evol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5" name="Picture 4"/>
          <p:cNvPicPr/>
          <p:nvPr/>
        </p:nvPicPr>
        <p:blipFill>
          <a:blip r:embed="rId2"/>
          <a:stretch/>
        </p:blipFill>
        <p:spPr>
          <a:xfrm>
            <a:off x="4740840" y="138240"/>
            <a:ext cx="4377600" cy="443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Content Placeholder 3"/>
          <p:cNvPicPr/>
          <p:nvPr/>
        </p:nvPicPr>
        <p:blipFill>
          <a:blip r:embed="rId2"/>
          <a:stretch/>
        </p:blipFill>
        <p:spPr>
          <a:xfrm>
            <a:off x="4230000" y="279360"/>
            <a:ext cx="4736880" cy="4736880"/>
          </a:xfrm>
          <a:prstGeom prst="rect">
            <a:avLst/>
          </a:prstGeom>
          <a:ln>
            <a:noFill/>
          </a:ln>
        </p:spPr>
      </p:pic>
      <p:sp>
        <p:nvSpPr>
          <p:cNvPr id="827" name="CustomShape 1"/>
          <p:cNvSpPr/>
          <p:nvPr/>
        </p:nvSpPr>
        <p:spPr>
          <a:xfrm>
            <a:off x="29520" y="4774320"/>
            <a:ext cx="3654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2019 Methods Ecol Evol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156600" y="279360"/>
            <a:ext cx="407196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Exact algorithms always best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Ranking and heuristic algorithms sometimes produced optimal plans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Randomly funding projects sometimes produced better plans than ranking and heuristic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oppr R package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1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2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4" name="CustomShape 19"/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5" name="CustomShape 20"/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Line 1">
            <a:extLst>
              <a:ext uri="{FF2B5EF4-FFF2-40B4-BE49-F238E27FC236}">
                <a16:creationId xmlns:a16="http://schemas.microsoft.com/office/drawing/2014/main" id="{AC5AA597-3F37-4808-BAEC-5C96FA94C6F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Line 2">
            <a:extLst>
              <a:ext uri="{FF2B5EF4-FFF2-40B4-BE49-F238E27FC236}">
                <a16:creationId xmlns:a16="http://schemas.microsoft.com/office/drawing/2014/main" id="{65506F95-20AA-4BB8-AAD4-25AB0AA765F8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3">
            <a:extLst>
              <a:ext uri="{FF2B5EF4-FFF2-40B4-BE49-F238E27FC236}">
                <a16:creationId xmlns:a16="http://schemas.microsoft.com/office/drawing/2014/main" id="{621C74F4-1F5D-49BE-9CD4-E3C2A0BB06B4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4">
            <a:extLst>
              <a:ext uri="{FF2B5EF4-FFF2-40B4-BE49-F238E27FC236}">
                <a16:creationId xmlns:a16="http://schemas.microsoft.com/office/drawing/2014/main" id="{E51B1CF3-3530-4BAA-B238-23F931D63752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Line 5">
            <a:extLst>
              <a:ext uri="{FF2B5EF4-FFF2-40B4-BE49-F238E27FC236}">
                <a16:creationId xmlns:a16="http://schemas.microsoft.com/office/drawing/2014/main" id="{56A2BB9A-41EF-4661-B470-FA61AD76C387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Line 6">
            <a:extLst>
              <a:ext uri="{FF2B5EF4-FFF2-40B4-BE49-F238E27FC236}">
                <a16:creationId xmlns:a16="http://schemas.microsoft.com/office/drawing/2014/main" id="{74F98E48-504D-4CC4-9862-4A3F1235D202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7">
            <a:extLst>
              <a:ext uri="{FF2B5EF4-FFF2-40B4-BE49-F238E27FC236}">
                <a16:creationId xmlns:a16="http://schemas.microsoft.com/office/drawing/2014/main" id="{249BD025-FACC-47D8-9A29-423F15606C1B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8">
            <a:extLst>
              <a:ext uri="{FF2B5EF4-FFF2-40B4-BE49-F238E27FC236}">
                <a16:creationId xmlns:a16="http://schemas.microsoft.com/office/drawing/2014/main" id="{A1FD7B9A-582B-4433-99AE-1D24E9ED463F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9">
            <a:extLst>
              <a:ext uri="{FF2B5EF4-FFF2-40B4-BE49-F238E27FC236}">
                <a16:creationId xmlns:a16="http://schemas.microsoft.com/office/drawing/2014/main" id="{AC6161B2-92C8-4893-B1D6-E070BF5672D9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10">
            <a:extLst>
              <a:ext uri="{FF2B5EF4-FFF2-40B4-BE49-F238E27FC236}">
                <a16:creationId xmlns:a16="http://schemas.microsoft.com/office/drawing/2014/main" id="{3D2670D1-2870-4056-A4B0-8E34B7CA5BCC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1">
            <a:extLst>
              <a:ext uri="{FF2B5EF4-FFF2-40B4-BE49-F238E27FC236}">
                <a16:creationId xmlns:a16="http://schemas.microsoft.com/office/drawing/2014/main" id="{9AD7C0E2-538D-4100-B5A3-199B4DE64F77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12">
            <a:extLst>
              <a:ext uri="{FF2B5EF4-FFF2-40B4-BE49-F238E27FC236}">
                <a16:creationId xmlns:a16="http://schemas.microsoft.com/office/drawing/2014/main" id="{C3169DC6-DDB6-4B35-A005-89058FE7AA5E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3">
            <a:extLst>
              <a:ext uri="{FF2B5EF4-FFF2-40B4-BE49-F238E27FC236}">
                <a16:creationId xmlns:a16="http://schemas.microsoft.com/office/drawing/2014/main" id="{57BEF9B8-11BF-4B0C-BC37-F5E81F5D18DE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14">
            <a:extLst>
              <a:ext uri="{FF2B5EF4-FFF2-40B4-BE49-F238E27FC236}">
                <a16:creationId xmlns:a16="http://schemas.microsoft.com/office/drawing/2014/main" id="{242D7A63-9436-4086-ACFF-44E5BADA494A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4" name="Picture 159">
            <a:extLst>
              <a:ext uri="{FF2B5EF4-FFF2-40B4-BE49-F238E27FC236}">
                <a16:creationId xmlns:a16="http://schemas.microsoft.com/office/drawing/2014/main" id="{5B804B3C-47F0-4D05-8BBF-CDE90D581A9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5" name="Picture 160">
            <a:extLst>
              <a:ext uri="{FF2B5EF4-FFF2-40B4-BE49-F238E27FC236}">
                <a16:creationId xmlns:a16="http://schemas.microsoft.com/office/drawing/2014/main" id="{AA7D026D-8E44-434F-B7AE-64FFD546B0D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06" name="Picture 161">
            <a:extLst>
              <a:ext uri="{FF2B5EF4-FFF2-40B4-BE49-F238E27FC236}">
                <a16:creationId xmlns:a16="http://schemas.microsoft.com/office/drawing/2014/main" id="{9A80E4A6-4DF2-46A5-821F-177E8816497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07" name="Picture 162">
            <a:extLst>
              <a:ext uri="{FF2B5EF4-FFF2-40B4-BE49-F238E27FC236}">
                <a16:creationId xmlns:a16="http://schemas.microsoft.com/office/drawing/2014/main" id="{2C103DBA-07ED-474F-BC13-9CA2ED34FD2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8" name="Picture 163">
            <a:extLst>
              <a:ext uri="{FF2B5EF4-FFF2-40B4-BE49-F238E27FC236}">
                <a16:creationId xmlns:a16="http://schemas.microsoft.com/office/drawing/2014/main" id="{E4AC2916-5126-414B-B1F0-8A26A4F8C12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9" name="Picture 164">
            <a:extLst>
              <a:ext uri="{FF2B5EF4-FFF2-40B4-BE49-F238E27FC236}">
                <a16:creationId xmlns:a16="http://schemas.microsoft.com/office/drawing/2014/main" id="{0BB75B86-F37B-4530-A3BF-F4CD64910FC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0" name="Picture 165">
            <a:extLst>
              <a:ext uri="{FF2B5EF4-FFF2-40B4-BE49-F238E27FC236}">
                <a16:creationId xmlns:a16="http://schemas.microsoft.com/office/drawing/2014/main" id="{7C7B6ECD-2A72-4D02-93D9-972C36BB32B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11" name="CustomShape 15">
            <a:extLst>
              <a:ext uri="{FF2B5EF4-FFF2-40B4-BE49-F238E27FC236}">
                <a16:creationId xmlns:a16="http://schemas.microsoft.com/office/drawing/2014/main" id="{A912E69F-54BF-4912-9AA0-67A06C0D156B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6">
            <a:extLst>
              <a:ext uri="{FF2B5EF4-FFF2-40B4-BE49-F238E27FC236}">
                <a16:creationId xmlns:a16="http://schemas.microsoft.com/office/drawing/2014/main" id="{AE218E76-1ACD-4442-B937-5408377BDA2B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17">
            <a:extLst>
              <a:ext uri="{FF2B5EF4-FFF2-40B4-BE49-F238E27FC236}">
                <a16:creationId xmlns:a16="http://schemas.microsoft.com/office/drawing/2014/main" id="{01D25C68-D7FE-44AA-9D78-D7928E2AE2BB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18">
            <a:extLst>
              <a:ext uri="{FF2B5EF4-FFF2-40B4-BE49-F238E27FC236}">
                <a16:creationId xmlns:a16="http://schemas.microsoft.com/office/drawing/2014/main" id="{72D31C33-C954-4669-AE89-E4FAEF5C03D1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19">
            <a:extLst>
              <a:ext uri="{FF2B5EF4-FFF2-40B4-BE49-F238E27FC236}">
                <a16:creationId xmlns:a16="http://schemas.microsoft.com/office/drawing/2014/main" id="{DE6BEBD0-7E79-4DBF-A7AF-7A387532CE5C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20">
            <a:extLst>
              <a:ext uri="{FF2B5EF4-FFF2-40B4-BE49-F238E27FC236}">
                <a16:creationId xmlns:a16="http://schemas.microsoft.com/office/drawing/2014/main" id="{4CFB0E43-B79E-42C6-A0EB-5C195F4DDD1D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32">
            <a:extLst>
              <a:ext uri="{FF2B5EF4-FFF2-40B4-BE49-F238E27FC236}">
                <a16:creationId xmlns:a16="http://schemas.microsoft.com/office/drawing/2014/main" id="{589B2CFF-4B51-4525-BC43-1EE36A3CDD1B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Line 33">
            <a:extLst>
              <a:ext uri="{FF2B5EF4-FFF2-40B4-BE49-F238E27FC236}">
                <a16:creationId xmlns:a16="http://schemas.microsoft.com/office/drawing/2014/main" id="{4BD4AAF2-A896-4669-A4E8-42C252257680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34">
            <a:extLst>
              <a:ext uri="{FF2B5EF4-FFF2-40B4-BE49-F238E27FC236}">
                <a16:creationId xmlns:a16="http://schemas.microsoft.com/office/drawing/2014/main" id="{E903E6EA-58CF-4191-9DA6-AED50E4470E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5">
            <a:extLst>
              <a:ext uri="{FF2B5EF4-FFF2-40B4-BE49-F238E27FC236}">
                <a16:creationId xmlns:a16="http://schemas.microsoft.com/office/drawing/2014/main" id="{5E7AB3D4-BFBC-43A3-B854-7184D39C5209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36">
            <a:extLst>
              <a:ext uri="{FF2B5EF4-FFF2-40B4-BE49-F238E27FC236}">
                <a16:creationId xmlns:a16="http://schemas.microsoft.com/office/drawing/2014/main" id="{DBB87449-3934-4E51-BD76-34BC2EA7CE59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7">
            <a:extLst>
              <a:ext uri="{FF2B5EF4-FFF2-40B4-BE49-F238E27FC236}">
                <a16:creationId xmlns:a16="http://schemas.microsoft.com/office/drawing/2014/main" id="{5991EBDD-3B1B-4350-AF22-F1AA93CEB20B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38">
            <a:extLst>
              <a:ext uri="{FF2B5EF4-FFF2-40B4-BE49-F238E27FC236}">
                <a16:creationId xmlns:a16="http://schemas.microsoft.com/office/drawing/2014/main" id="{E33400C1-D40F-4D36-B483-869FCA2F4D8E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39">
            <a:extLst>
              <a:ext uri="{FF2B5EF4-FFF2-40B4-BE49-F238E27FC236}">
                <a16:creationId xmlns:a16="http://schemas.microsoft.com/office/drawing/2014/main" id="{4DF22B5C-EFA6-4D87-A102-B62D95A87FE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0">
            <a:extLst>
              <a:ext uri="{FF2B5EF4-FFF2-40B4-BE49-F238E27FC236}">
                <a16:creationId xmlns:a16="http://schemas.microsoft.com/office/drawing/2014/main" id="{FA0FD6B7-9B8F-4AE4-8835-473A8686BC8D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1">
            <a:extLst>
              <a:ext uri="{FF2B5EF4-FFF2-40B4-BE49-F238E27FC236}">
                <a16:creationId xmlns:a16="http://schemas.microsoft.com/office/drawing/2014/main" id="{B8CBD9E6-F0F7-41A1-B1CB-F3E0095F55BD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42">
            <a:extLst>
              <a:ext uri="{FF2B5EF4-FFF2-40B4-BE49-F238E27FC236}">
                <a16:creationId xmlns:a16="http://schemas.microsoft.com/office/drawing/2014/main" id="{E2E922AA-1750-420B-AA34-953FB156B54F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43">
            <a:extLst>
              <a:ext uri="{FF2B5EF4-FFF2-40B4-BE49-F238E27FC236}">
                <a16:creationId xmlns:a16="http://schemas.microsoft.com/office/drawing/2014/main" id="{4DBCF4A6-E486-44AF-A5FF-9E1BFFB3A5B5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4">
            <a:extLst>
              <a:ext uri="{FF2B5EF4-FFF2-40B4-BE49-F238E27FC236}">
                <a16:creationId xmlns:a16="http://schemas.microsoft.com/office/drawing/2014/main" id="{96F7C47C-175C-4216-85DB-0DCA473763CA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45">
            <a:extLst>
              <a:ext uri="{FF2B5EF4-FFF2-40B4-BE49-F238E27FC236}">
                <a16:creationId xmlns:a16="http://schemas.microsoft.com/office/drawing/2014/main" id="{1D9FD91C-A04E-46EA-8A38-1D78F185F461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46">
            <a:extLst>
              <a:ext uri="{FF2B5EF4-FFF2-40B4-BE49-F238E27FC236}">
                <a16:creationId xmlns:a16="http://schemas.microsoft.com/office/drawing/2014/main" id="{0DE20A29-762B-4B20-9030-6B13686AC6FA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7">
            <a:extLst>
              <a:ext uri="{FF2B5EF4-FFF2-40B4-BE49-F238E27FC236}">
                <a16:creationId xmlns:a16="http://schemas.microsoft.com/office/drawing/2014/main" id="{A8E83CB7-2F42-4E01-88C6-B6801C03C95B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48">
            <a:extLst>
              <a:ext uri="{FF2B5EF4-FFF2-40B4-BE49-F238E27FC236}">
                <a16:creationId xmlns:a16="http://schemas.microsoft.com/office/drawing/2014/main" id="{4FD08301-8F30-48C9-BD7E-5CBDA09E6822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49">
            <a:extLst>
              <a:ext uri="{FF2B5EF4-FFF2-40B4-BE49-F238E27FC236}">
                <a16:creationId xmlns:a16="http://schemas.microsoft.com/office/drawing/2014/main" id="{5790A058-C2EB-4038-8515-2AA40887A03B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0">
            <a:extLst>
              <a:ext uri="{FF2B5EF4-FFF2-40B4-BE49-F238E27FC236}">
                <a16:creationId xmlns:a16="http://schemas.microsoft.com/office/drawing/2014/main" id="{299BA2B7-BA32-416C-B714-06DC524F640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51">
            <a:extLst>
              <a:ext uri="{FF2B5EF4-FFF2-40B4-BE49-F238E27FC236}">
                <a16:creationId xmlns:a16="http://schemas.microsoft.com/office/drawing/2014/main" id="{ABB53A15-3CFC-4929-822C-F58BDA780CDD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52">
            <a:extLst>
              <a:ext uri="{FF2B5EF4-FFF2-40B4-BE49-F238E27FC236}">
                <a16:creationId xmlns:a16="http://schemas.microsoft.com/office/drawing/2014/main" id="{1C801135-32DA-49D8-BF04-3CD80A382F38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53">
            <a:extLst>
              <a:ext uri="{FF2B5EF4-FFF2-40B4-BE49-F238E27FC236}">
                <a16:creationId xmlns:a16="http://schemas.microsoft.com/office/drawing/2014/main" id="{0F6D6350-F270-4796-839C-3538F8F0A904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4">
            <a:extLst>
              <a:ext uri="{FF2B5EF4-FFF2-40B4-BE49-F238E27FC236}">
                <a16:creationId xmlns:a16="http://schemas.microsoft.com/office/drawing/2014/main" id="{A8BEA05A-79D1-4362-A509-41F5CA232BA6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55">
            <a:extLst>
              <a:ext uri="{FF2B5EF4-FFF2-40B4-BE49-F238E27FC236}">
                <a16:creationId xmlns:a16="http://schemas.microsoft.com/office/drawing/2014/main" id="{587597B7-D635-43FD-AD4B-1F2DF09B8703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56">
            <a:extLst>
              <a:ext uri="{FF2B5EF4-FFF2-40B4-BE49-F238E27FC236}">
                <a16:creationId xmlns:a16="http://schemas.microsoft.com/office/drawing/2014/main" id="{2762FAF2-A478-4434-91CB-778A11B97A73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57">
            <a:extLst>
              <a:ext uri="{FF2B5EF4-FFF2-40B4-BE49-F238E27FC236}">
                <a16:creationId xmlns:a16="http://schemas.microsoft.com/office/drawing/2014/main" id="{9819FE5E-ABB4-4459-B37D-73F7970C7EB9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58">
            <a:extLst>
              <a:ext uri="{FF2B5EF4-FFF2-40B4-BE49-F238E27FC236}">
                <a16:creationId xmlns:a16="http://schemas.microsoft.com/office/drawing/2014/main" id="{C287EEF6-43E8-4AA7-8A1C-378AC0419B4A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59">
            <a:extLst>
              <a:ext uri="{FF2B5EF4-FFF2-40B4-BE49-F238E27FC236}">
                <a16:creationId xmlns:a16="http://schemas.microsoft.com/office/drawing/2014/main" id="{750F7636-D955-4428-87B5-442F0B7AA95A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0">
            <a:extLst>
              <a:ext uri="{FF2B5EF4-FFF2-40B4-BE49-F238E27FC236}">
                <a16:creationId xmlns:a16="http://schemas.microsoft.com/office/drawing/2014/main" id="{C26C9BD2-144F-4100-9331-81E750ABE8EA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61">
            <a:extLst>
              <a:ext uri="{FF2B5EF4-FFF2-40B4-BE49-F238E27FC236}">
                <a16:creationId xmlns:a16="http://schemas.microsoft.com/office/drawing/2014/main" id="{145CCDC2-38D5-4C43-9286-34BBA2F756D7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62">
            <a:extLst>
              <a:ext uri="{FF2B5EF4-FFF2-40B4-BE49-F238E27FC236}">
                <a16:creationId xmlns:a16="http://schemas.microsoft.com/office/drawing/2014/main" id="{028A816B-0DB8-4E7E-A68E-C3F5E7C08D3B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63">
            <a:extLst>
              <a:ext uri="{FF2B5EF4-FFF2-40B4-BE49-F238E27FC236}">
                <a16:creationId xmlns:a16="http://schemas.microsoft.com/office/drawing/2014/main" id="{16B0FB76-A647-4795-9BDC-1BEDC5E88AAA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64">
            <a:extLst>
              <a:ext uri="{FF2B5EF4-FFF2-40B4-BE49-F238E27FC236}">
                <a16:creationId xmlns:a16="http://schemas.microsoft.com/office/drawing/2014/main" id="{594D553E-9F62-4D1B-AC60-AD317E3DC414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65">
            <a:extLst>
              <a:ext uri="{FF2B5EF4-FFF2-40B4-BE49-F238E27FC236}">
                <a16:creationId xmlns:a16="http://schemas.microsoft.com/office/drawing/2014/main" id="{588D5EDE-AFEB-447D-A081-79C34A3151D9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66">
            <a:extLst>
              <a:ext uri="{FF2B5EF4-FFF2-40B4-BE49-F238E27FC236}">
                <a16:creationId xmlns:a16="http://schemas.microsoft.com/office/drawing/2014/main" id="{98E63969-D885-45C9-8B61-2A03C1847E0C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67">
            <a:extLst>
              <a:ext uri="{FF2B5EF4-FFF2-40B4-BE49-F238E27FC236}">
                <a16:creationId xmlns:a16="http://schemas.microsoft.com/office/drawing/2014/main" id="{4DCB082D-BDDF-4711-8C7B-3D06C9B38A8C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68">
            <a:extLst>
              <a:ext uri="{FF2B5EF4-FFF2-40B4-BE49-F238E27FC236}">
                <a16:creationId xmlns:a16="http://schemas.microsoft.com/office/drawing/2014/main" id="{227AC2F0-09B4-43A2-9343-D4416989C2F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9">
            <a:extLst>
              <a:ext uri="{FF2B5EF4-FFF2-40B4-BE49-F238E27FC236}">
                <a16:creationId xmlns:a16="http://schemas.microsoft.com/office/drawing/2014/main" id="{621BE0F2-2945-49E6-AFA2-4BD1CF0B2C45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ustomShape 1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2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1" name="CustomShape 3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2" name="Picture 159"/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3" name="Picture 160"/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14" name="Picture 161"/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15" name="Picture 162"/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6" name="Picture 163"/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7" name="Picture 164"/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18" name="Picture 165"/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19" name="CustomShape 4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0" name="CustomShape 5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1" name="CustomShape 6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1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2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4" name="CustomShape 19"/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5" name="CustomShape 20"/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6" name="CustomShape 21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7" name="CustomShape 22"/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8" name="CustomShape 23"/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9" name="CustomShape 24"/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0" name="CustomShape 25"/>
          <p:cNvSpPr/>
          <p:nvPr/>
        </p:nvSpPr>
        <p:spPr>
          <a:xfrm>
            <a:off x="153720" y="3048840"/>
            <a:ext cx="2038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 samples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1" name="CustomShape 26"/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42" name="Picture 129"/>
          <p:cNvPicPr/>
          <p:nvPr/>
        </p:nvPicPr>
        <p:blipFill>
          <a:blip r:embed="rId5"/>
          <a:stretch/>
        </p:blipFill>
        <p:spPr>
          <a:xfrm>
            <a:off x="398880" y="42926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3" name="Picture 132"/>
          <p:cNvPicPr/>
          <p:nvPr/>
        </p:nvPicPr>
        <p:blipFill>
          <a:blip r:embed="rId6"/>
          <a:stretch/>
        </p:blipFill>
        <p:spPr>
          <a:xfrm>
            <a:off x="1037880" y="42962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4" name="Picture 133"/>
          <p:cNvPicPr/>
          <p:nvPr/>
        </p:nvPicPr>
        <p:blipFill>
          <a:blip r:embed="rId5"/>
          <a:stretch/>
        </p:blipFill>
        <p:spPr>
          <a:xfrm>
            <a:off x="837360" y="350676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45" name="Line 27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Line 28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7" name="CustomShape 29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CustomShape 30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9" name="Line 31"/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0" name="Line 32"/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33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2" name="CustomShape 34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35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36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37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38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39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40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41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42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43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44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45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46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47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48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49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50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51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0" name="CustomShape 52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53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54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55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56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57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6" name="CustomShape 58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59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8" name="CustomShape 60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9" name="CustomShape 61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0" name="CustomShape 62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1" name="CustomShape 63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2" name="CustomShape 64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3" name="CustomShape 65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4" name="CustomShape 66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67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6" name="CustomShape 68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69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8" name="CustomShape 70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9" name="CustomShape 71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0" name="CustomShape 72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73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2" name="CustomShape 74"/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75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4" name="Line 76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8">
            <a:extLst>
              <a:ext uri="{FF2B5EF4-FFF2-40B4-BE49-F238E27FC236}">
                <a16:creationId xmlns:a16="http://schemas.microsoft.com/office/drawing/2014/main" id="{A4D3F68D-59CB-4DD2-A16B-AA281FEA0F2B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9">
            <a:extLst>
              <a:ext uri="{FF2B5EF4-FFF2-40B4-BE49-F238E27FC236}">
                <a16:creationId xmlns:a16="http://schemas.microsoft.com/office/drawing/2014/main" id="{76EB00C5-49BF-481B-8AC8-0FE1E380C424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9"/>
          <p:cNvSpPr/>
          <p:nvPr/>
        </p:nvSpPr>
        <p:spPr>
          <a:xfrm rot="10800000">
            <a:off x="2808000" y="745200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7030A0">
                  <a:alpha val="70000"/>
                </a:srgbClr>
              </a:gs>
              <a:gs pos="30000">
                <a:srgbClr val="813B84"/>
              </a:gs>
              <a:gs pos="46000">
                <a:srgbClr val="9B4C59"/>
              </a:gs>
              <a:gs pos="100000">
                <a:srgbClr val="C36518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19559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TextShape 1"/>
          <p:cNvSpPr txBox="1"/>
          <p:nvPr/>
        </p:nvSpPr>
        <p:spPr>
          <a:xfrm>
            <a:off x="694800" y="6624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Conservation planning for adaptive and neutral evolutionary processes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E84C20-436D-3554-D279-515258E85661}"/>
              </a:ext>
            </a:extLst>
          </p:cNvPr>
          <p:cNvGrpSpPr/>
          <p:nvPr/>
        </p:nvGrpSpPr>
        <p:grpSpPr>
          <a:xfrm>
            <a:off x="6245307" y="1060560"/>
            <a:ext cx="2267947" cy="2308296"/>
            <a:chOff x="6245307" y="1060560"/>
            <a:chExt cx="2267947" cy="2308296"/>
          </a:xfrm>
        </p:grpSpPr>
        <p:pic>
          <p:nvPicPr>
            <p:cNvPr id="997" name="Picture 5"/>
            <p:cNvPicPr/>
            <p:nvPr/>
          </p:nvPicPr>
          <p:blipFill>
            <a:blip r:embed="rId2"/>
            <a:stretch/>
          </p:blipFill>
          <p:spPr>
            <a:xfrm>
              <a:off x="6245307" y="1556280"/>
              <a:ext cx="2267947" cy="1812576"/>
            </a:xfrm>
            <a:prstGeom prst="rect">
              <a:avLst/>
            </a:prstGeom>
            <a:ln>
              <a:noFill/>
            </a:ln>
          </p:spPr>
        </p:pic>
        <p:sp>
          <p:nvSpPr>
            <p:cNvPr id="999" name="CustomShape 2"/>
            <p:cNvSpPr/>
            <p:nvPr/>
          </p:nvSpPr>
          <p:spPr>
            <a:xfrm>
              <a:off x="6395760" y="1060560"/>
              <a:ext cx="19670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800" b="0" i="1" strike="noStrike" spc="-1">
                  <a:solidFill>
                    <a:srgbClr val="F2F2F2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Rana iberica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66941A-C861-9984-C4B6-ED50BA6A2599}"/>
              </a:ext>
            </a:extLst>
          </p:cNvPr>
          <p:cNvGrpSpPr/>
          <p:nvPr/>
        </p:nvGrpSpPr>
        <p:grpSpPr>
          <a:xfrm>
            <a:off x="3118603" y="1060560"/>
            <a:ext cx="2881440" cy="2323285"/>
            <a:chOff x="3178080" y="1060560"/>
            <a:chExt cx="2881440" cy="2323285"/>
          </a:xfrm>
        </p:grpSpPr>
        <p:pic>
          <p:nvPicPr>
            <p:cNvPr id="996" name="Picture 4"/>
            <p:cNvPicPr/>
            <p:nvPr/>
          </p:nvPicPr>
          <p:blipFill>
            <a:blip r:embed="rId3"/>
            <a:stretch/>
          </p:blipFill>
          <p:spPr>
            <a:xfrm>
              <a:off x="3466570" y="1541880"/>
              <a:ext cx="2304460" cy="1841965"/>
            </a:xfrm>
            <a:prstGeom prst="rect">
              <a:avLst/>
            </a:prstGeom>
            <a:ln>
              <a:noFill/>
            </a:ln>
          </p:spPr>
        </p:pic>
        <p:sp>
          <p:nvSpPr>
            <p:cNvPr id="1003" name="CustomShape 3"/>
            <p:cNvSpPr/>
            <p:nvPr/>
          </p:nvSpPr>
          <p:spPr>
            <a:xfrm>
              <a:off x="3178080" y="1060560"/>
              <a:ext cx="28814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800" b="0" i="1" strike="noStrike" spc="-1" dirty="0" err="1">
                  <a:solidFill>
                    <a:srgbClr val="F2F2F2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Pelobates</a:t>
              </a:r>
              <a:r>
                <a:rPr lang="en-US" sz="2800" b="0" i="1" strike="noStrike" spc="-1" dirty="0">
                  <a:solidFill>
                    <a:srgbClr val="F2F2F2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 </a:t>
              </a:r>
              <a:r>
                <a:rPr lang="en-US" sz="2800" b="0" i="1" strike="noStrike" spc="-1" dirty="0" err="1">
                  <a:solidFill>
                    <a:srgbClr val="F2F2F2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cultripes</a:t>
              </a:r>
              <a:endPara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pic>
        <p:nvPicPr>
          <p:cNvPr id="1000" name="Picture 2"/>
          <p:cNvPicPr/>
          <p:nvPr/>
        </p:nvPicPr>
        <p:blipFill>
          <a:blip r:embed="rId4"/>
          <a:srcRect l="21861" t="21382" r="7323" b="9545"/>
          <a:stretch/>
        </p:blipFill>
        <p:spPr>
          <a:xfrm>
            <a:off x="6834240" y="3191316"/>
            <a:ext cx="1904400" cy="14616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01" name="Picture 4"/>
          <p:cNvPicPr/>
          <p:nvPr/>
        </p:nvPicPr>
        <p:blipFill>
          <a:blip r:embed="rId5"/>
          <a:stretch/>
        </p:blipFill>
        <p:spPr>
          <a:xfrm>
            <a:off x="7914240" y="2666076"/>
            <a:ext cx="869760" cy="869760"/>
          </a:xfrm>
          <a:prstGeom prst="rect">
            <a:avLst/>
          </a:prstGeom>
          <a:ln>
            <a:noFill/>
          </a:ln>
        </p:spPr>
      </p:pic>
      <p:pic>
        <p:nvPicPr>
          <p:cNvPr id="1002" name="Picture 8"/>
          <p:cNvPicPr/>
          <p:nvPr/>
        </p:nvPicPr>
        <p:blipFill>
          <a:blip r:embed="rId6"/>
          <a:srcRect l="19772" t="23368" b="7008"/>
          <a:stretch/>
        </p:blipFill>
        <p:spPr>
          <a:xfrm>
            <a:off x="3954960" y="3252156"/>
            <a:ext cx="1815120" cy="1340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20AF410-E796-8EAF-A4BB-5EFD19D41EA1}"/>
              </a:ext>
            </a:extLst>
          </p:cNvPr>
          <p:cNvGrpSpPr/>
          <p:nvPr/>
        </p:nvGrpSpPr>
        <p:grpSpPr>
          <a:xfrm>
            <a:off x="598862" y="1060560"/>
            <a:ext cx="2274478" cy="2302120"/>
            <a:chOff x="598862" y="1060560"/>
            <a:chExt cx="2274478" cy="2302120"/>
          </a:xfrm>
        </p:grpSpPr>
        <p:pic>
          <p:nvPicPr>
            <p:cNvPr id="995" name="Picture 2"/>
            <p:cNvPicPr/>
            <p:nvPr/>
          </p:nvPicPr>
          <p:blipFill>
            <a:blip r:embed="rId7"/>
            <a:stretch/>
          </p:blipFill>
          <p:spPr>
            <a:xfrm>
              <a:off x="598862" y="1544760"/>
              <a:ext cx="2274478" cy="1817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04" name="CustomShape 4"/>
            <p:cNvSpPr/>
            <p:nvPr/>
          </p:nvSpPr>
          <p:spPr>
            <a:xfrm>
              <a:off x="785341" y="1060560"/>
              <a:ext cx="190152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800" b="0" i="1" strike="noStrike" spc="-1">
                  <a:solidFill>
                    <a:srgbClr val="F2F2F2"/>
                  </a:solidFill>
                  <a:uFill>
                    <a:solidFill>
                      <a:srgbClr val="FFFFFF"/>
                    </a:solidFill>
                  </a:uFill>
                  <a:latin typeface="Calibri"/>
                </a:rPr>
                <a:t>Hyla molleri</a:t>
              </a:r>
              <a:endPara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14" name="CustomShape 3">
            <a:extLst>
              <a:ext uri="{FF2B5EF4-FFF2-40B4-BE49-F238E27FC236}">
                <a16:creationId xmlns:a16="http://schemas.microsoft.com/office/drawing/2014/main" id="{39DFEF82-FDF5-F077-357B-C42F70A98324}"/>
              </a:ext>
            </a:extLst>
          </p:cNvPr>
          <p:cNvSpPr/>
          <p:nvPr/>
        </p:nvSpPr>
        <p:spPr>
          <a:xfrm>
            <a:off x="6146800" y="4777032"/>
            <a:ext cx="2997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2020 J Appl </a:t>
            </a:r>
            <a:r>
              <a:rPr lang="en-US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5" name="Picture 2"/>
          <p:cNvPicPr/>
          <p:nvPr/>
        </p:nvPicPr>
        <p:blipFill>
          <a:blip r:embed="rId8"/>
          <a:stretch/>
        </p:blipFill>
        <p:spPr>
          <a:xfrm>
            <a:off x="986400" y="3189876"/>
            <a:ext cx="2187720" cy="14644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06" name="Picture 4"/>
          <p:cNvPicPr/>
          <p:nvPr/>
        </p:nvPicPr>
        <p:blipFill>
          <a:blip r:embed="rId5"/>
          <a:stretch/>
        </p:blipFill>
        <p:spPr>
          <a:xfrm>
            <a:off x="5068440" y="2931036"/>
            <a:ext cx="869760" cy="86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Content Placeholder 3"/>
          <p:cNvPicPr/>
          <p:nvPr/>
        </p:nvPicPr>
        <p:blipFill>
          <a:blip r:embed="rId2"/>
          <a:stretch/>
        </p:blipFill>
        <p:spPr>
          <a:xfrm>
            <a:off x="141003" y="1454372"/>
            <a:ext cx="1947600" cy="1556640"/>
          </a:xfrm>
          <a:prstGeom prst="rect">
            <a:avLst/>
          </a:prstGeom>
          <a:ln>
            <a:noFill/>
          </a:ln>
        </p:spPr>
      </p:pic>
      <p:pic>
        <p:nvPicPr>
          <p:cNvPr id="1008" name="Picture 4"/>
          <p:cNvPicPr/>
          <p:nvPr/>
        </p:nvPicPr>
        <p:blipFill>
          <a:blip r:embed="rId3"/>
          <a:stretch/>
        </p:blipFill>
        <p:spPr>
          <a:xfrm>
            <a:off x="131643" y="3192452"/>
            <a:ext cx="1966680" cy="1571760"/>
          </a:xfrm>
          <a:prstGeom prst="rect">
            <a:avLst/>
          </a:prstGeom>
          <a:ln>
            <a:noFill/>
          </a:ln>
        </p:spPr>
      </p:pic>
      <p:pic>
        <p:nvPicPr>
          <p:cNvPr id="1009" name="Picture 5"/>
          <p:cNvPicPr/>
          <p:nvPr/>
        </p:nvPicPr>
        <p:blipFill>
          <a:blip r:embed="rId4"/>
          <a:stretch/>
        </p:blipFill>
        <p:spPr>
          <a:xfrm>
            <a:off x="2413683" y="1452572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0" name="Picture 6"/>
          <p:cNvPicPr/>
          <p:nvPr/>
        </p:nvPicPr>
        <p:blipFill>
          <a:blip r:embed="rId5"/>
          <a:stretch/>
        </p:blipFill>
        <p:spPr>
          <a:xfrm>
            <a:off x="2413683" y="3199292"/>
            <a:ext cx="1949760" cy="1558440"/>
          </a:xfrm>
          <a:prstGeom prst="rect">
            <a:avLst/>
          </a:prstGeom>
          <a:ln>
            <a:noFill/>
          </a:ln>
        </p:spPr>
      </p:pic>
      <p:sp>
        <p:nvSpPr>
          <p:cNvPr id="1011" name="CustomShape 1"/>
          <p:cNvSpPr/>
          <p:nvPr/>
        </p:nvSpPr>
        <p:spPr>
          <a:xfrm>
            <a:off x="386523" y="528452"/>
            <a:ext cx="14565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Adaptive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clusters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2804643" y="528452"/>
            <a:ext cx="127224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Climate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refugia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3" name="Picture 10"/>
          <p:cNvPicPr/>
          <p:nvPr/>
        </p:nvPicPr>
        <p:blipFill>
          <a:blip r:embed="rId6"/>
          <a:stretch/>
        </p:blipFill>
        <p:spPr>
          <a:xfrm>
            <a:off x="4875036" y="1453292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4" name="Picture 11"/>
          <p:cNvPicPr/>
          <p:nvPr/>
        </p:nvPicPr>
        <p:blipFill>
          <a:blip r:embed="rId7"/>
          <a:stretch/>
        </p:blipFill>
        <p:spPr>
          <a:xfrm>
            <a:off x="4875036" y="3199292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5" name="Picture 13"/>
          <p:cNvPicPr/>
          <p:nvPr/>
        </p:nvPicPr>
        <p:blipFill>
          <a:blip r:embed="rId8"/>
          <a:stretch/>
        </p:blipFill>
        <p:spPr>
          <a:xfrm>
            <a:off x="7069596" y="3199292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6" name="Picture 14"/>
          <p:cNvPicPr/>
          <p:nvPr/>
        </p:nvPicPr>
        <p:blipFill>
          <a:blip r:embed="rId9"/>
          <a:stretch/>
        </p:blipFill>
        <p:spPr>
          <a:xfrm>
            <a:off x="7069596" y="1453292"/>
            <a:ext cx="1949760" cy="1558440"/>
          </a:xfrm>
          <a:prstGeom prst="rect">
            <a:avLst/>
          </a:prstGeom>
          <a:ln>
            <a:noFill/>
          </a:ln>
        </p:spPr>
      </p:pic>
      <p:sp>
        <p:nvSpPr>
          <p:cNvPr id="1017" name="CustomShape 3"/>
          <p:cNvSpPr/>
          <p:nvPr/>
        </p:nvSpPr>
        <p:spPr>
          <a:xfrm>
            <a:off x="4713756" y="528452"/>
            <a:ext cx="22719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Individual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heterozygosity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8" name="CustomShape 4"/>
          <p:cNvSpPr/>
          <p:nvPr/>
        </p:nvSpPr>
        <p:spPr>
          <a:xfrm>
            <a:off x="7404756" y="528452"/>
            <a:ext cx="12798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Neutral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clusters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9" name="CustomShape 5"/>
          <p:cNvSpPr/>
          <p:nvPr/>
        </p:nvSpPr>
        <p:spPr>
          <a:xfrm>
            <a:off x="720286" y="119024"/>
            <a:ext cx="29487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Adaptive processes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0" name="CustomShape 6"/>
          <p:cNvSpPr/>
          <p:nvPr/>
        </p:nvSpPr>
        <p:spPr>
          <a:xfrm>
            <a:off x="5610516" y="125529"/>
            <a:ext cx="27504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Neutral processes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9B3A67C-2860-4373-AA4B-F82AD89B5E90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3899030" y="25429"/>
            <a:ext cx="1333552" cy="89269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25" name="CustomShape 11"/>
          <p:cNvSpPr/>
          <p:nvPr/>
        </p:nvSpPr>
        <p:spPr>
          <a:xfrm>
            <a:off x="3620406" y="379541"/>
            <a:ext cx="1890800" cy="363880"/>
          </a:xfrm>
          <a:prstGeom prst="rect">
            <a:avLst/>
          </a:prstGeom>
          <a:noFill/>
          <a:ln w="31680">
            <a:noFill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1" i="1" strike="noStrike" spc="-1" dirty="0" err="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Hyla</a:t>
            </a:r>
            <a:r>
              <a:rPr lang="en-US" sz="1600" b="1" i="1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600" b="1" i="1" strike="noStrike" spc="-1" dirty="0" err="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molleri</a:t>
            </a:r>
            <a:endParaRPr lang="en-US" sz="1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BE70A4DD-6177-915E-F4CA-46D0819F00EA}"/>
              </a:ext>
            </a:extLst>
          </p:cNvPr>
          <p:cNvSpPr/>
          <p:nvPr/>
        </p:nvSpPr>
        <p:spPr>
          <a:xfrm>
            <a:off x="6146800" y="4777032"/>
            <a:ext cx="2997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2020 J Appl </a:t>
            </a:r>
            <a:r>
              <a:rPr lang="en-US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Shape 1"/>
          <p:cNvSpPr txBox="1"/>
          <p:nvPr/>
        </p:nvSpPr>
        <p:spPr>
          <a:xfrm>
            <a:off x="528480" y="-8136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Prioritizations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7" name="CustomShape 2"/>
          <p:cNvSpPr/>
          <p:nvPr/>
        </p:nvSpPr>
        <p:spPr>
          <a:xfrm>
            <a:off x="-144687" y="4015080"/>
            <a:ext cx="4936613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 with evolutionary processes</a:t>
            </a: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8" name="CustomShape 3"/>
          <p:cNvSpPr/>
          <p:nvPr/>
        </p:nvSpPr>
        <p:spPr>
          <a:xfrm>
            <a:off x="5729760" y="432900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9" name="CustomShape 4"/>
          <p:cNvSpPr/>
          <p:nvPr/>
        </p:nvSpPr>
        <p:spPr>
          <a:xfrm>
            <a:off x="5392440" y="4067280"/>
            <a:ext cx="28548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Conventional plan</a:t>
            </a:r>
            <a:endParaRPr lang="en-US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0" name="Picture 5"/>
          <p:cNvPicPr/>
          <p:nvPr/>
        </p:nvPicPr>
        <p:blipFill>
          <a:blip r:embed="rId2"/>
          <a:stretch/>
        </p:blipFill>
        <p:spPr>
          <a:xfrm>
            <a:off x="4705920" y="656640"/>
            <a:ext cx="4228200" cy="3387240"/>
          </a:xfrm>
          <a:prstGeom prst="rect">
            <a:avLst/>
          </a:prstGeom>
          <a:ln>
            <a:noFill/>
          </a:ln>
        </p:spPr>
      </p:pic>
      <p:sp>
        <p:nvSpPr>
          <p:cNvPr id="1031" name="CustomShape 5"/>
          <p:cNvSpPr/>
          <p:nvPr/>
        </p:nvSpPr>
        <p:spPr>
          <a:xfrm>
            <a:off x="6891120" y="9968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2" name="CustomShape 6"/>
          <p:cNvSpPr/>
          <p:nvPr/>
        </p:nvSpPr>
        <p:spPr>
          <a:xfrm>
            <a:off x="4705920" y="237528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3" name="CustomShape 7"/>
          <p:cNvSpPr/>
          <p:nvPr/>
        </p:nvSpPr>
        <p:spPr>
          <a:xfrm>
            <a:off x="4968720" y="7214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34" name="Picture 13"/>
          <p:cNvPicPr/>
          <p:nvPr/>
        </p:nvPicPr>
        <p:blipFill>
          <a:blip r:embed="rId3"/>
          <a:stretch/>
        </p:blipFill>
        <p:spPr>
          <a:xfrm>
            <a:off x="209520" y="656640"/>
            <a:ext cx="4228200" cy="3387240"/>
          </a:xfrm>
          <a:prstGeom prst="rect">
            <a:avLst/>
          </a:prstGeom>
          <a:ln>
            <a:noFill/>
          </a:ln>
        </p:spPr>
      </p:pic>
      <p:sp>
        <p:nvSpPr>
          <p:cNvPr id="1035" name="CustomShape 8"/>
          <p:cNvSpPr/>
          <p:nvPr/>
        </p:nvSpPr>
        <p:spPr>
          <a:xfrm>
            <a:off x="2395080" y="9968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6" name="CustomShape 9"/>
          <p:cNvSpPr/>
          <p:nvPr/>
        </p:nvSpPr>
        <p:spPr>
          <a:xfrm>
            <a:off x="209520" y="237528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7" name="CustomShape 10"/>
          <p:cNvSpPr/>
          <p:nvPr/>
        </p:nvSpPr>
        <p:spPr>
          <a:xfrm>
            <a:off x="472680" y="7214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8" name="CustomShape 11"/>
          <p:cNvSpPr/>
          <p:nvPr/>
        </p:nvSpPr>
        <p:spPr>
          <a:xfrm>
            <a:off x="5207040" y="4489920"/>
            <a:ext cx="32259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Only costs 9% less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9558F289-A1B5-5D9C-0821-4D0626FFCD04}"/>
              </a:ext>
            </a:extLst>
          </p:cNvPr>
          <p:cNvSpPr/>
          <p:nvPr/>
        </p:nvSpPr>
        <p:spPr>
          <a:xfrm>
            <a:off x="31400" y="4775220"/>
            <a:ext cx="2997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2020 J Appl </a:t>
            </a:r>
            <a:r>
              <a:rPr lang="en-US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However, more data isn’t always better…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 1">
            <a:extLst>
              <a:ext uri="{FF2B5EF4-FFF2-40B4-BE49-F238E27FC236}">
                <a16:creationId xmlns:a16="http://schemas.microsoft.com/office/drawing/2014/main" id="{F1E8A425-2A2B-4DCB-8BFA-6EECF00A3C55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Line 2">
            <a:extLst>
              <a:ext uri="{FF2B5EF4-FFF2-40B4-BE49-F238E27FC236}">
                <a16:creationId xmlns:a16="http://schemas.microsoft.com/office/drawing/2014/main" id="{1E6CBE45-D139-460D-8DBB-0FC210278040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3">
            <a:extLst>
              <a:ext uri="{FF2B5EF4-FFF2-40B4-BE49-F238E27FC236}">
                <a16:creationId xmlns:a16="http://schemas.microsoft.com/office/drawing/2014/main" id="{6EDA6544-0A02-4A0B-8A60-D5F761848541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4">
            <a:extLst>
              <a:ext uri="{FF2B5EF4-FFF2-40B4-BE49-F238E27FC236}">
                <a16:creationId xmlns:a16="http://schemas.microsoft.com/office/drawing/2014/main" id="{A14BC76A-5786-4A0B-902C-444F9494A0F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Line 5">
            <a:extLst>
              <a:ext uri="{FF2B5EF4-FFF2-40B4-BE49-F238E27FC236}">
                <a16:creationId xmlns:a16="http://schemas.microsoft.com/office/drawing/2014/main" id="{E8664FF3-4CC3-46DB-9048-83FAC20D9C20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Line 6">
            <a:extLst>
              <a:ext uri="{FF2B5EF4-FFF2-40B4-BE49-F238E27FC236}">
                <a16:creationId xmlns:a16="http://schemas.microsoft.com/office/drawing/2014/main" id="{F0FE886D-EA54-49E0-BFD5-A2F2F41EF70E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7">
            <a:extLst>
              <a:ext uri="{FF2B5EF4-FFF2-40B4-BE49-F238E27FC236}">
                <a16:creationId xmlns:a16="http://schemas.microsoft.com/office/drawing/2014/main" id="{29B5B6FC-857B-4D80-8176-9FA94001C77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8">
            <a:extLst>
              <a:ext uri="{FF2B5EF4-FFF2-40B4-BE49-F238E27FC236}">
                <a16:creationId xmlns:a16="http://schemas.microsoft.com/office/drawing/2014/main" id="{0E926861-7C80-431D-99BD-6ACA1A8DFC6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9">
            <a:extLst>
              <a:ext uri="{FF2B5EF4-FFF2-40B4-BE49-F238E27FC236}">
                <a16:creationId xmlns:a16="http://schemas.microsoft.com/office/drawing/2014/main" id="{DE8A9261-445C-4F3F-A8EC-F731750627E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0">
            <a:extLst>
              <a:ext uri="{FF2B5EF4-FFF2-40B4-BE49-F238E27FC236}">
                <a16:creationId xmlns:a16="http://schemas.microsoft.com/office/drawing/2014/main" id="{E5CFC3F5-7F6F-4B93-B5E3-0E6CB014F5A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1">
            <a:extLst>
              <a:ext uri="{FF2B5EF4-FFF2-40B4-BE49-F238E27FC236}">
                <a16:creationId xmlns:a16="http://schemas.microsoft.com/office/drawing/2014/main" id="{9771AAB9-7616-4DA1-B211-033B44994C91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2">
            <a:extLst>
              <a:ext uri="{FF2B5EF4-FFF2-40B4-BE49-F238E27FC236}">
                <a16:creationId xmlns:a16="http://schemas.microsoft.com/office/drawing/2014/main" id="{5331B122-2322-40E2-B652-98C601021140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3">
            <a:extLst>
              <a:ext uri="{FF2B5EF4-FFF2-40B4-BE49-F238E27FC236}">
                <a16:creationId xmlns:a16="http://schemas.microsoft.com/office/drawing/2014/main" id="{96AE8283-1A84-4452-98B2-C014A55BD01A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4">
            <a:extLst>
              <a:ext uri="{FF2B5EF4-FFF2-40B4-BE49-F238E27FC236}">
                <a16:creationId xmlns:a16="http://schemas.microsoft.com/office/drawing/2014/main" id="{2066AEC8-3776-47E2-8BEA-9E2DA5E339C8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" name="Picture 159">
            <a:extLst>
              <a:ext uri="{FF2B5EF4-FFF2-40B4-BE49-F238E27FC236}">
                <a16:creationId xmlns:a16="http://schemas.microsoft.com/office/drawing/2014/main" id="{A3354FDC-3A7D-4FD9-9A8F-D54F996EB01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3" name="Picture 160">
            <a:extLst>
              <a:ext uri="{FF2B5EF4-FFF2-40B4-BE49-F238E27FC236}">
                <a16:creationId xmlns:a16="http://schemas.microsoft.com/office/drawing/2014/main" id="{2AA9A51D-F73E-49C1-925B-FFD7476E81E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4" name="Picture 161">
            <a:extLst>
              <a:ext uri="{FF2B5EF4-FFF2-40B4-BE49-F238E27FC236}">
                <a16:creationId xmlns:a16="http://schemas.microsoft.com/office/drawing/2014/main" id="{889598BE-912C-4908-A550-23FE8A1EA1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5" name="Picture 162">
            <a:extLst>
              <a:ext uri="{FF2B5EF4-FFF2-40B4-BE49-F238E27FC236}">
                <a16:creationId xmlns:a16="http://schemas.microsoft.com/office/drawing/2014/main" id="{A0B9B718-8833-4D06-A616-FA257A30EA4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3">
            <a:extLst>
              <a:ext uri="{FF2B5EF4-FFF2-40B4-BE49-F238E27FC236}">
                <a16:creationId xmlns:a16="http://schemas.microsoft.com/office/drawing/2014/main" id="{C225CDB1-76E9-42C3-8DE0-B5265099999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7" name="Picture 164">
            <a:extLst>
              <a:ext uri="{FF2B5EF4-FFF2-40B4-BE49-F238E27FC236}">
                <a16:creationId xmlns:a16="http://schemas.microsoft.com/office/drawing/2014/main" id="{993E42A4-7585-496F-9C15-0008938F84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5">
            <a:extLst>
              <a:ext uri="{FF2B5EF4-FFF2-40B4-BE49-F238E27FC236}">
                <a16:creationId xmlns:a16="http://schemas.microsoft.com/office/drawing/2014/main" id="{43B80C77-C746-40F3-BD87-9FD0F4342A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9" name="CustomShape 15">
            <a:extLst>
              <a:ext uri="{FF2B5EF4-FFF2-40B4-BE49-F238E27FC236}">
                <a16:creationId xmlns:a16="http://schemas.microsoft.com/office/drawing/2014/main" id="{342A74A8-C1C8-4F6D-82C6-6CF230E71730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6">
            <a:extLst>
              <a:ext uri="{FF2B5EF4-FFF2-40B4-BE49-F238E27FC236}">
                <a16:creationId xmlns:a16="http://schemas.microsoft.com/office/drawing/2014/main" id="{FCECAC62-EAB7-4929-B7F1-19E44B6FFB20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7">
            <a:extLst>
              <a:ext uri="{FF2B5EF4-FFF2-40B4-BE49-F238E27FC236}">
                <a16:creationId xmlns:a16="http://schemas.microsoft.com/office/drawing/2014/main" id="{55AC62E6-B0D1-485F-AA14-1DE58030F83D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8">
            <a:extLst>
              <a:ext uri="{FF2B5EF4-FFF2-40B4-BE49-F238E27FC236}">
                <a16:creationId xmlns:a16="http://schemas.microsoft.com/office/drawing/2014/main" id="{A96142E2-4809-4036-803E-1E03CCFC6375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19">
            <a:extLst>
              <a:ext uri="{FF2B5EF4-FFF2-40B4-BE49-F238E27FC236}">
                <a16:creationId xmlns:a16="http://schemas.microsoft.com/office/drawing/2014/main" id="{C4DE2982-1604-4282-B4A2-E145F066BD2B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20">
            <a:extLst>
              <a:ext uri="{FF2B5EF4-FFF2-40B4-BE49-F238E27FC236}">
                <a16:creationId xmlns:a16="http://schemas.microsoft.com/office/drawing/2014/main" id="{D53C9C70-09FD-4D60-973F-2E90FAF2FB4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1">
            <a:extLst>
              <a:ext uri="{FF2B5EF4-FFF2-40B4-BE49-F238E27FC236}">
                <a16:creationId xmlns:a16="http://schemas.microsoft.com/office/drawing/2014/main" id="{12318AB2-71B7-483E-9E2C-E8AFD016D253}"/>
              </a:ext>
            </a:extLst>
          </p:cNvPr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2">
            <a:extLst>
              <a:ext uri="{FF2B5EF4-FFF2-40B4-BE49-F238E27FC236}">
                <a16:creationId xmlns:a16="http://schemas.microsoft.com/office/drawing/2014/main" id="{AD12196B-477E-467A-A693-DC81F4410F4A}"/>
              </a:ext>
            </a:extLst>
          </p:cNvPr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3">
            <a:extLst>
              <a:ext uri="{FF2B5EF4-FFF2-40B4-BE49-F238E27FC236}">
                <a16:creationId xmlns:a16="http://schemas.microsoft.com/office/drawing/2014/main" id="{9E23B42E-3721-430D-9AE1-59A5E51892FA}"/>
              </a:ext>
            </a:extLst>
          </p:cNvPr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24">
            <a:extLst>
              <a:ext uri="{FF2B5EF4-FFF2-40B4-BE49-F238E27FC236}">
                <a16:creationId xmlns:a16="http://schemas.microsoft.com/office/drawing/2014/main" id="{F9461CB9-E89A-4BBF-8D4F-4C628573B44D}"/>
              </a:ext>
            </a:extLst>
          </p:cNvPr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5">
            <a:extLst>
              <a:ext uri="{FF2B5EF4-FFF2-40B4-BE49-F238E27FC236}">
                <a16:creationId xmlns:a16="http://schemas.microsoft.com/office/drawing/2014/main" id="{A9D7C4CC-A037-4CC6-847C-CBD5DA3F5780}"/>
              </a:ext>
            </a:extLst>
          </p:cNvPr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6">
            <a:extLst>
              <a:ext uri="{FF2B5EF4-FFF2-40B4-BE49-F238E27FC236}">
                <a16:creationId xmlns:a16="http://schemas.microsoft.com/office/drawing/2014/main" id="{A47B245C-1AAF-4899-97CB-7E579F95F228}"/>
              </a:ext>
            </a:extLst>
          </p:cNvPr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7">
            <a:extLst>
              <a:ext uri="{FF2B5EF4-FFF2-40B4-BE49-F238E27FC236}">
                <a16:creationId xmlns:a16="http://schemas.microsoft.com/office/drawing/2014/main" id="{794DD9FD-450F-4EC5-A1DE-8E87C61DFC96}"/>
              </a:ext>
            </a:extLst>
          </p:cNvPr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8">
            <a:extLst>
              <a:ext uri="{FF2B5EF4-FFF2-40B4-BE49-F238E27FC236}">
                <a16:creationId xmlns:a16="http://schemas.microsoft.com/office/drawing/2014/main" id="{F5A708AB-71BD-4A2D-B7AD-F10A966EB2F3}"/>
              </a:ext>
            </a:extLst>
          </p:cNvPr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9">
            <a:extLst>
              <a:ext uri="{FF2B5EF4-FFF2-40B4-BE49-F238E27FC236}">
                <a16:creationId xmlns:a16="http://schemas.microsoft.com/office/drawing/2014/main" id="{C6CB08D1-CEB3-4294-9A6D-7430009A39E0}"/>
              </a:ext>
            </a:extLst>
          </p:cNvPr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0">
            <a:extLst>
              <a:ext uri="{FF2B5EF4-FFF2-40B4-BE49-F238E27FC236}">
                <a16:creationId xmlns:a16="http://schemas.microsoft.com/office/drawing/2014/main" id="{11428276-462B-4F61-9A01-6F3C832396A2}"/>
              </a:ext>
            </a:extLst>
          </p:cNvPr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1">
            <a:extLst>
              <a:ext uri="{FF2B5EF4-FFF2-40B4-BE49-F238E27FC236}">
                <a16:creationId xmlns:a16="http://schemas.microsoft.com/office/drawing/2014/main" id="{E214495A-619C-4EC8-B946-28C111B0AF27}"/>
              </a:ext>
            </a:extLst>
          </p:cNvPr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32">
            <a:extLst>
              <a:ext uri="{FF2B5EF4-FFF2-40B4-BE49-F238E27FC236}">
                <a16:creationId xmlns:a16="http://schemas.microsoft.com/office/drawing/2014/main" id="{322258D4-8837-4D73-902C-F73218B6C206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Line 33">
            <a:extLst>
              <a:ext uri="{FF2B5EF4-FFF2-40B4-BE49-F238E27FC236}">
                <a16:creationId xmlns:a16="http://schemas.microsoft.com/office/drawing/2014/main" id="{DC233F51-801D-48C1-A0E1-E53F9D2D18A2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34">
            <a:extLst>
              <a:ext uri="{FF2B5EF4-FFF2-40B4-BE49-F238E27FC236}">
                <a16:creationId xmlns:a16="http://schemas.microsoft.com/office/drawing/2014/main" id="{68B7B6B8-828F-478A-90A9-FDD6CCC5F78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35">
            <a:extLst>
              <a:ext uri="{FF2B5EF4-FFF2-40B4-BE49-F238E27FC236}">
                <a16:creationId xmlns:a16="http://schemas.microsoft.com/office/drawing/2014/main" id="{4E159ABF-7B20-4CE1-A385-FD5284CE82FD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6">
            <a:extLst>
              <a:ext uri="{FF2B5EF4-FFF2-40B4-BE49-F238E27FC236}">
                <a16:creationId xmlns:a16="http://schemas.microsoft.com/office/drawing/2014/main" id="{372723DD-4A71-4442-AD28-6BA09020F207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37">
            <a:extLst>
              <a:ext uri="{FF2B5EF4-FFF2-40B4-BE49-F238E27FC236}">
                <a16:creationId xmlns:a16="http://schemas.microsoft.com/office/drawing/2014/main" id="{10B62B66-24A8-4840-9DFE-4CB528DCBA44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8">
            <a:extLst>
              <a:ext uri="{FF2B5EF4-FFF2-40B4-BE49-F238E27FC236}">
                <a16:creationId xmlns:a16="http://schemas.microsoft.com/office/drawing/2014/main" id="{1B61CF9C-1530-4A6D-85E5-7E19B42CB037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39">
            <a:extLst>
              <a:ext uri="{FF2B5EF4-FFF2-40B4-BE49-F238E27FC236}">
                <a16:creationId xmlns:a16="http://schemas.microsoft.com/office/drawing/2014/main" id="{2A87ABDB-B5A5-48B2-8CAC-D2AE6A4B025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0">
            <a:extLst>
              <a:ext uri="{FF2B5EF4-FFF2-40B4-BE49-F238E27FC236}">
                <a16:creationId xmlns:a16="http://schemas.microsoft.com/office/drawing/2014/main" id="{A6BBB3A8-C7A1-4A76-B40F-2DCE993C7631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1">
            <a:extLst>
              <a:ext uri="{FF2B5EF4-FFF2-40B4-BE49-F238E27FC236}">
                <a16:creationId xmlns:a16="http://schemas.microsoft.com/office/drawing/2014/main" id="{89F6067B-7C02-42E6-9A60-84E4AB6A13B7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2">
            <a:extLst>
              <a:ext uri="{FF2B5EF4-FFF2-40B4-BE49-F238E27FC236}">
                <a16:creationId xmlns:a16="http://schemas.microsoft.com/office/drawing/2014/main" id="{5E2F71F8-32CD-4C48-A220-3C12E20CBEB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43">
            <a:extLst>
              <a:ext uri="{FF2B5EF4-FFF2-40B4-BE49-F238E27FC236}">
                <a16:creationId xmlns:a16="http://schemas.microsoft.com/office/drawing/2014/main" id="{FCA19EC6-0AEF-4904-A05F-8332AE2AF8D0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44">
            <a:extLst>
              <a:ext uri="{FF2B5EF4-FFF2-40B4-BE49-F238E27FC236}">
                <a16:creationId xmlns:a16="http://schemas.microsoft.com/office/drawing/2014/main" id="{91B8BA8C-FB31-48C9-817F-5C7415FCBD57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5">
            <a:extLst>
              <a:ext uri="{FF2B5EF4-FFF2-40B4-BE49-F238E27FC236}">
                <a16:creationId xmlns:a16="http://schemas.microsoft.com/office/drawing/2014/main" id="{10AF8F38-7EDD-49B1-80EF-6E94F8F8F47E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46">
            <a:extLst>
              <a:ext uri="{FF2B5EF4-FFF2-40B4-BE49-F238E27FC236}">
                <a16:creationId xmlns:a16="http://schemas.microsoft.com/office/drawing/2014/main" id="{E0C84A49-AC67-4697-B35A-356CDD4A3C7B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47">
            <a:extLst>
              <a:ext uri="{FF2B5EF4-FFF2-40B4-BE49-F238E27FC236}">
                <a16:creationId xmlns:a16="http://schemas.microsoft.com/office/drawing/2014/main" id="{D00DD30B-672F-4F71-AB12-3F89869CE8B8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8">
            <a:extLst>
              <a:ext uri="{FF2B5EF4-FFF2-40B4-BE49-F238E27FC236}">
                <a16:creationId xmlns:a16="http://schemas.microsoft.com/office/drawing/2014/main" id="{F80A461C-0328-41D4-B384-08351A018DDE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49">
            <a:extLst>
              <a:ext uri="{FF2B5EF4-FFF2-40B4-BE49-F238E27FC236}">
                <a16:creationId xmlns:a16="http://schemas.microsoft.com/office/drawing/2014/main" id="{228B0A82-8B93-4298-923C-67DB998206E7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0">
            <a:extLst>
              <a:ext uri="{FF2B5EF4-FFF2-40B4-BE49-F238E27FC236}">
                <a16:creationId xmlns:a16="http://schemas.microsoft.com/office/drawing/2014/main" id="{8341B5C0-2BFD-42E5-84BE-CD50EC949ADF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1">
            <a:extLst>
              <a:ext uri="{FF2B5EF4-FFF2-40B4-BE49-F238E27FC236}">
                <a16:creationId xmlns:a16="http://schemas.microsoft.com/office/drawing/2014/main" id="{26D103B0-719E-45CB-A092-D96A62C147CB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52">
            <a:extLst>
              <a:ext uri="{FF2B5EF4-FFF2-40B4-BE49-F238E27FC236}">
                <a16:creationId xmlns:a16="http://schemas.microsoft.com/office/drawing/2014/main" id="{044DDF36-1E39-48CB-94C5-B887F672850D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53">
            <a:extLst>
              <a:ext uri="{FF2B5EF4-FFF2-40B4-BE49-F238E27FC236}">
                <a16:creationId xmlns:a16="http://schemas.microsoft.com/office/drawing/2014/main" id="{37973432-C337-47CF-8332-070868941AC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54">
            <a:extLst>
              <a:ext uri="{FF2B5EF4-FFF2-40B4-BE49-F238E27FC236}">
                <a16:creationId xmlns:a16="http://schemas.microsoft.com/office/drawing/2014/main" id="{65143A7E-222F-46FB-B748-0AA8825821E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5">
            <a:extLst>
              <a:ext uri="{FF2B5EF4-FFF2-40B4-BE49-F238E27FC236}">
                <a16:creationId xmlns:a16="http://schemas.microsoft.com/office/drawing/2014/main" id="{4B23C3C9-536E-4971-BB14-C5087757506D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56">
            <a:extLst>
              <a:ext uri="{FF2B5EF4-FFF2-40B4-BE49-F238E27FC236}">
                <a16:creationId xmlns:a16="http://schemas.microsoft.com/office/drawing/2014/main" id="{C72CF33E-6591-4F6C-923C-3968804690DF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57">
            <a:extLst>
              <a:ext uri="{FF2B5EF4-FFF2-40B4-BE49-F238E27FC236}">
                <a16:creationId xmlns:a16="http://schemas.microsoft.com/office/drawing/2014/main" id="{790A93B3-9A4C-4C1B-9F96-41E9AD8D0872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58">
            <a:extLst>
              <a:ext uri="{FF2B5EF4-FFF2-40B4-BE49-F238E27FC236}">
                <a16:creationId xmlns:a16="http://schemas.microsoft.com/office/drawing/2014/main" id="{A6B302E5-5EF0-4B2C-AFF1-4D126E9FDA1C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59">
            <a:extLst>
              <a:ext uri="{FF2B5EF4-FFF2-40B4-BE49-F238E27FC236}">
                <a16:creationId xmlns:a16="http://schemas.microsoft.com/office/drawing/2014/main" id="{8B2179B0-DD4C-4FC0-A2E2-1F95537D8CBD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60">
            <a:extLst>
              <a:ext uri="{FF2B5EF4-FFF2-40B4-BE49-F238E27FC236}">
                <a16:creationId xmlns:a16="http://schemas.microsoft.com/office/drawing/2014/main" id="{FBECDD86-95E3-4F8B-BE68-D2468626BA64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1">
            <a:extLst>
              <a:ext uri="{FF2B5EF4-FFF2-40B4-BE49-F238E27FC236}">
                <a16:creationId xmlns:a16="http://schemas.microsoft.com/office/drawing/2014/main" id="{39D1C37E-E24C-46BA-94C7-8F74E4028E28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62">
            <a:extLst>
              <a:ext uri="{FF2B5EF4-FFF2-40B4-BE49-F238E27FC236}">
                <a16:creationId xmlns:a16="http://schemas.microsoft.com/office/drawing/2014/main" id="{A5985B95-EBD3-4380-9819-9EB714739FC6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63">
            <a:extLst>
              <a:ext uri="{FF2B5EF4-FFF2-40B4-BE49-F238E27FC236}">
                <a16:creationId xmlns:a16="http://schemas.microsoft.com/office/drawing/2014/main" id="{218AC571-1FC1-4A96-8DC6-69EDF67F06B2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64">
            <a:extLst>
              <a:ext uri="{FF2B5EF4-FFF2-40B4-BE49-F238E27FC236}">
                <a16:creationId xmlns:a16="http://schemas.microsoft.com/office/drawing/2014/main" id="{2997C424-8CBA-4DE0-BC8E-BE645673D6EC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65">
            <a:extLst>
              <a:ext uri="{FF2B5EF4-FFF2-40B4-BE49-F238E27FC236}">
                <a16:creationId xmlns:a16="http://schemas.microsoft.com/office/drawing/2014/main" id="{22F54513-3061-4DAD-95A8-9B37E80A4967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66">
            <a:extLst>
              <a:ext uri="{FF2B5EF4-FFF2-40B4-BE49-F238E27FC236}">
                <a16:creationId xmlns:a16="http://schemas.microsoft.com/office/drawing/2014/main" id="{E6CFE86C-2E43-483D-B4F9-BB8F58517B6F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67">
            <a:extLst>
              <a:ext uri="{FF2B5EF4-FFF2-40B4-BE49-F238E27FC236}">
                <a16:creationId xmlns:a16="http://schemas.microsoft.com/office/drawing/2014/main" id="{936D55B1-6888-4A07-A46E-1326D25C8FF9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68">
            <a:extLst>
              <a:ext uri="{FF2B5EF4-FFF2-40B4-BE49-F238E27FC236}">
                <a16:creationId xmlns:a16="http://schemas.microsoft.com/office/drawing/2014/main" id="{78805EE5-76FD-4895-9178-B6DA32B862A5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69">
            <a:extLst>
              <a:ext uri="{FF2B5EF4-FFF2-40B4-BE49-F238E27FC236}">
                <a16:creationId xmlns:a16="http://schemas.microsoft.com/office/drawing/2014/main" id="{D3A8DDE3-8F27-4F90-A07D-5062586E1BCC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0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1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2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Line 14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3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6" name="CustomShape 14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7" name="CustomShape 15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8" name="CustomShape 16"/>
          <p:cNvSpPr/>
          <p:nvPr/>
        </p:nvSpPr>
        <p:spPr>
          <a:xfrm>
            <a:off x="4545360" y="2697120"/>
            <a:ext cx="573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17"/>
          <p:cNvSpPr/>
          <p:nvPr/>
        </p:nvSpPr>
        <p:spPr>
          <a:xfrm>
            <a:off x="6379200" y="2697120"/>
            <a:ext cx="75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18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1" name="CustomShape 19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2" name="CustomShape 20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3" name="CustomShape 21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4" name="CustomShape 22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CustomShape 23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9" name="CustomShape 27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0" name="CustomShape 28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1" name="CustomShape 29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2" name="CustomShape 3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1">
            <a:extLst>
              <a:ext uri="{FF2B5EF4-FFF2-40B4-BE49-F238E27FC236}">
                <a16:creationId xmlns:a16="http://schemas.microsoft.com/office/drawing/2014/main" id="{8954B243-D1E0-4B74-8792-75B4BA2DF54E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Line 2">
            <a:extLst>
              <a:ext uri="{FF2B5EF4-FFF2-40B4-BE49-F238E27FC236}">
                <a16:creationId xmlns:a16="http://schemas.microsoft.com/office/drawing/2014/main" id="{9C0A0F1B-793C-4F0A-AECE-1FC4DCBD7C29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3">
            <a:extLst>
              <a:ext uri="{FF2B5EF4-FFF2-40B4-BE49-F238E27FC236}">
                <a16:creationId xmlns:a16="http://schemas.microsoft.com/office/drawing/2014/main" id="{AFCE5785-C782-45FC-A33D-80940CF96B58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4">
            <a:extLst>
              <a:ext uri="{FF2B5EF4-FFF2-40B4-BE49-F238E27FC236}">
                <a16:creationId xmlns:a16="http://schemas.microsoft.com/office/drawing/2014/main" id="{69EEC793-6DFB-450B-B074-847817DA7E4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Line 5">
            <a:extLst>
              <a:ext uri="{FF2B5EF4-FFF2-40B4-BE49-F238E27FC236}">
                <a16:creationId xmlns:a16="http://schemas.microsoft.com/office/drawing/2014/main" id="{C9FEFAA8-4ED9-4B55-9069-3A3757221F06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Line 6">
            <a:extLst>
              <a:ext uri="{FF2B5EF4-FFF2-40B4-BE49-F238E27FC236}">
                <a16:creationId xmlns:a16="http://schemas.microsoft.com/office/drawing/2014/main" id="{5F357F2D-BC4D-4529-8915-772EED24ED0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7">
            <a:extLst>
              <a:ext uri="{FF2B5EF4-FFF2-40B4-BE49-F238E27FC236}">
                <a16:creationId xmlns:a16="http://schemas.microsoft.com/office/drawing/2014/main" id="{2E2A80E0-936D-4994-8A4A-88D6362CACA5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8">
            <a:extLst>
              <a:ext uri="{FF2B5EF4-FFF2-40B4-BE49-F238E27FC236}">
                <a16:creationId xmlns:a16="http://schemas.microsoft.com/office/drawing/2014/main" id="{71E13F93-3352-4227-92EB-594581BEDA3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9">
            <a:extLst>
              <a:ext uri="{FF2B5EF4-FFF2-40B4-BE49-F238E27FC236}">
                <a16:creationId xmlns:a16="http://schemas.microsoft.com/office/drawing/2014/main" id="{2EF6C750-7137-4CA0-9D75-6B1E134B118D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10">
            <a:extLst>
              <a:ext uri="{FF2B5EF4-FFF2-40B4-BE49-F238E27FC236}">
                <a16:creationId xmlns:a16="http://schemas.microsoft.com/office/drawing/2014/main" id="{2AAE621A-327D-4D55-89D5-CC2BF9C0251A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11">
            <a:extLst>
              <a:ext uri="{FF2B5EF4-FFF2-40B4-BE49-F238E27FC236}">
                <a16:creationId xmlns:a16="http://schemas.microsoft.com/office/drawing/2014/main" id="{C740AF1A-FC88-4C3F-89E3-746FF3C4DFAF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2">
            <a:extLst>
              <a:ext uri="{FF2B5EF4-FFF2-40B4-BE49-F238E27FC236}">
                <a16:creationId xmlns:a16="http://schemas.microsoft.com/office/drawing/2014/main" id="{9B18588B-CA1D-4B43-970F-D87AFAEDA7A8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3">
            <a:extLst>
              <a:ext uri="{FF2B5EF4-FFF2-40B4-BE49-F238E27FC236}">
                <a16:creationId xmlns:a16="http://schemas.microsoft.com/office/drawing/2014/main" id="{31769DE8-F2EF-4EAA-8355-5AF941AFAC1F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4">
            <a:extLst>
              <a:ext uri="{FF2B5EF4-FFF2-40B4-BE49-F238E27FC236}">
                <a16:creationId xmlns:a16="http://schemas.microsoft.com/office/drawing/2014/main" id="{14546B1D-6156-4395-BE8C-30C3B0E9C9BD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9" name="Picture 159">
            <a:extLst>
              <a:ext uri="{FF2B5EF4-FFF2-40B4-BE49-F238E27FC236}">
                <a16:creationId xmlns:a16="http://schemas.microsoft.com/office/drawing/2014/main" id="{D0975F94-F535-4E2E-9832-4A545A63B0A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0" name="Picture 160">
            <a:extLst>
              <a:ext uri="{FF2B5EF4-FFF2-40B4-BE49-F238E27FC236}">
                <a16:creationId xmlns:a16="http://schemas.microsoft.com/office/drawing/2014/main" id="{B331D605-D446-4EAD-9775-E03F1992A42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81" name="Picture 161">
            <a:extLst>
              <a:ext uri="{FF2B5EF4-FFF2-40B4-BE49-F238E27FC236}">
                <a16:creationId xmlns:a16="http://schemas.microsoft.com/office/drawing/2014/main" id="{F41BF58F-8E7D-4FD1-B1F5-C5F2650E4DB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2" name="Picture 162">
            <a:extLst>
              <a:ext uri="{FF2B5EF4-FFF2-40B4-BE49-F238E27FC236}">
                <a16:creationId xmlns:a16="http://schemas.microsoft.com/office/drawing/2014/main" id="{CA903B14-C48D-41C9-A66B-7C72FAAF4E0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3" name="Picture 163">
            <a:extLst>
              <a:ext uri="{FF2B5EF4-FFF2-40B4-BE49-F238E27FC236}">
                <a16:creationId xmlns:a16="http://schemas.microsoft.com/office/drawing/2014/main" id="{A8C1C04A-5B5C-45C4-88FE-E4A3BAB0D28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4" name="Picture 164">
            <a:extLst>
              <a:ext uri="{FF2B5EF4-FFF2-40B4-BE49-F238E27FC236}">
                <a16:creationId xmlns:a16="http://schemas.microsoft.com/office/drawing/2014/main" id="{ED2B179F-3D82-4AA7-88BA-9B5FE7B136A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5" name="Picture 165">
            <a:extLst>
              <a:ext uri="{FF2B5EF4-FFF2-40B4-BE49-F238E27FC236}">
                <a16:creationId xmlns:a16="http://schemas.microsoft.com/office/drawing/2014/main" id="{20A0EED7-7659-4842-827C-084A6EAE341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86" name="CustomShape 15">
            <a:extLst>
              <a:ext uri="{FF2B5EF4-FFF2-40B4-BE49-F238E27FC236}">
                <a16:creationId xmlns:a16="http://schemas.microsoft.com/office/drawing/2014/main" id="{CE0D00AC-A2F6-4918-B9CC-C24B0F0DEF4D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6">
            <a:extLst>
              <a:ext uri="{FF2B5EF4-FFF2-40B4-BE49-F238E27FC236}">
                <a16:creationId xmlns:a16="http://schemas.microsoft.com/office/drawing/2014/main" id="{496CC620-F0E3-4607-9CBC-7ECD85F7FCE1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7">
            <a:extLst>
              <a:ext uri="{FF2B5EF4-FFF2-40B4-BE49-F238E27FC236}">
                <a16:creationId xmlns:a16="http://schemas.microsoft.com/office/drawing/2014/main" id="{B0D260B7-1710-435D-960F-062C281DDC12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8">
            <a:extLst>
              <a:ext uri="{FF2B5EF4-FFF2-40B4-BE49-F238E27FC236}">
                <a16:creationId xmlns:a16="http://schemas.microsoft.com/office/drawing/2014/main" id="{BB9AB86E-B37B-49DE-A3FA-9AD8765D5BED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9">
            <a:extLst>
              <a:ext uri="{FF2B5EF4-FFF2-40B4-BE49-F238E27FC236}">
                <a16:creationId xmlns:a16="http://schemas.microsoft.com/office/drawing/2014/main" id="{17A4CC84-B738-48BA-8D73-67F8B7973DB6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0">
            <a:extLst>
              <a:ext uri="{FF2B5EF4-FFF2-40B4-BE49-F238E27FC236}">
                <a16:creationId xmlns:a16="http://schemas.microsoft.com/office/drawing/2014/main" id="{BC2D7020-CD63-438B-A766-E5959AD05025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32">
            <a:extLst>
              <a:ext uri="{FF2B5EF4-FFF2-40B4-BE49-F238E27FC236}">
                <a16:creationId xmlns:a16="http://schemas.microsoft.com/office/drawing/2014/main" id="{149071C2-46C0-4272-A783-1A3074FD0BC4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Line 33">
            <a:extLst>
              <a:ext uri="{FF2B5EF4-FFF2-40B4-BE49-F238E27FC236}">
                <a16:creationId xmlns:a16="http://schemas.microsoft.com/office/drawing/2014/main" id="{CAE30F38-5AFF-465E-BC91-AFF4B611E3D3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34">
            <a:extLst>
              <a:ext uri="{FF2B5EF4-FFF2-40B4-BE49-F238E27FC236}">
                <a16:creationId xmlns:a16="http://schemas.microsoft.com/office/drawing/2014/main" id="{C57B8E17-7E14-40A6-89C4-1E14C45264F5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35">
            <a:extLst>
              <a:ext uri="{FF2B5EF4-FFF2-40B4-BE49-F238E27FC236}">
                <a16:creationId xmlns:a16="http://schemas.microsoft.com/office/drawing/2014/main" id="{692307B8-DAF0-42F5-90B5-9C49EE159DF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36">
            <a:extLst>
              <a:ext uri="{FF2B5EF4-FFF2-40B4-BE49-F238E27FC236}">
                <a16:creationId xmlns:a16="http://schemas.microsoft.com/office/drawing/2014/main" id="{C615C896-C7D3-4C01-B01E-53EFF7622F7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7">
            <a:extLst>
              <a:ext uri="{FF2B5EF4-FFF2-40B4-BE49-F238E27FC236}">
                <a16:creationId xmlns:a16="http://schemas.microsoft.com/office/drawing/2014/main" id="{E6EE025D-BF2C-4190-97DB-FD9856EA414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8">
            <a:extLst>
              <a:ext uri="{FF2B5EF4-FFF2-40B4-BE49-F238E27FC236}">
                <a16:creationId xmlns:a16="http://schemas.microsoft.com/office/drawing/2014/main" id="{BF3926F9-D0DD-4050-BC2A-587D99EE71A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9">
            <a:extLst>
              <a:ext uri="{FF2B5EF4-FFF2-40B4-BE49-F238E27FC236}">
                <a16:creationId xmlns:a16="http://schemas.microsoft.com/office/drawing/2014/main" id="{D44EF094-F8DF-4816-A774-773EAE19489D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40">
            <a:extLst>
              <a:ext uri="{FF2B5EF4-FFF2-40B4-BE49-F238E27FC236}">
                <a16:creationId xmlns:a16="http://schemas.microsoft.com/office/drawing/2014/main" id="{53E7B47D-E7A6-4B49-995F-0C1BA092D52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41">
            <a:extLst>
              <a:ext uri="{FF2B5EF4-FFF2-40B4-BE49-F238E27FC236}">
                <a16:creationId xmlns:a16="http://schemas.microsoft.com/office/drawing/2014/main" id="{94EBF5C4-FC21-46F8-B7D5-08F2F0D9133E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42">
            <a:extLst>
              <a:ext uri="{FF2B5EF4-FFF2-40B4-BE49-F238E27FC236}">
                <a16:creationId xmlns:a16="http://schemas.microsoft.com/office/drawing/2014/main" id="{915F813F-8217-4B58-9A2B-14BD1E10001B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43">
            <a:extLst>
              <a:ext uri="{FF2B5EF4-FFF2-40B4-BE49-F238E27FC236}">
                <a16:creationId xmlns:a16="http://schemas.microsoft.com/office/drawing/2014/main" id="{0DB7E71C-FA03-441E-AAAD-745B51DD9129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44">
            <a:extLst>
              <a:ext uri="{FF2B5EF4-FFF2-40B4-BE49-F238E27FC236}">
                <a16:creationId xmlns:a16="http://schemas.microsoft.com/office/drawing/2014/main" id="{F6A7EADC-369F-48F5-9484-788AA4885B0D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45">
            <a:extLst>
              <a:ext uri="{FF2B5EF4-FFF2-40B4-BE49-F238E27FC236}">
                <a16:creationId xmlns:a16="http://schemas.microsoft.com/office/drawing/2014/main" id="{D35DE6A6-5E41-46FC-83F5-D2CC78766BC7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6">
            <a:extLst>
              <a:ext uri="{FF2B5EF4-FFF2-40B4-BE49-F238E27FC236}">
                <a16:creationId xmlns:a16="http://schemas.microsoft.com/office/drawing/2014/main" id="{19395B35-542B-480B-AD4B-FFF314AF5107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47">
            <a:extLst>
              <a:ext uri="{FF2B5EF4-FFF2-40B4-BE49-F238E27FC236}">
                <a16:creationId xmlns:a16="http://schemas.microsoft.com/office/drawing/2014/main" id="{BD9C28CE-3569-44D1-BBE0-F5CAC76FCF77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48">
            <a:extLst>
              <a:ext uri="{FF2B5EF4-FFF2-40B4-BE49-F238E27FC236}">
                <a16:creationId xmlns:a16="http://schemas.microsoft.com/office/drawing/2014/main" id="{D4BBC3E5-D425-4B3A-9AB9-EEF327EF860C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49">
            <a:extLst>
              <a:ext uri="{FF2B5EF4-FFF2-40B4-BE49-F238E27FC236}">
                <a16:creationId xmlns:a16="http://schemas.microsoft.com/office/drawing/2014/main" id="{842DBA78-7674-4127-927E-9F6FC335E52B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50">
            <a:extLst>
              <a:ext uri="{FF2B5EF4-FFF2-40B4-BE49-F238E27FC236}">
                <a16:creationId xmlns:a16="http://schemas.microsoft.com/office/drawing/2014/main" id="{98166D6C-AF09-4EAC-A0FA-E90D5E547F7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51">
            <a:extLst>
              <a:ext uri="{FF2B5EF4-FFF2-40B4-BE49-F238E27FC236}">
                <a16:creationId xmlns:a16="http://schemas.microsoft.com/office/drawing/2014/main" id="{5F22B921-48AB-4942-8F26-7BE53C5C330D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52">
            <a:extLst>
              <a:ext uri="{FF2B5EF4-FFF2-40B4-BE49-F238E27FC236}">
                <a16:creationId xmlns:a16="http://schemas.microsoft.com/office/drawing/2014/main" id="{6B403546-BB0D-4952-81EF-E7580E22C57E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53">
            <a:extLst>
              <a:ext uri="{FF2B5EF4-FFF2-40B4-BE49-F238E27FC236}">
                <a16:creationId xmlns:a16="http://schemas.microsoft.com/office/drawing/2014/main" id="{1D45D518-0B1B-4AE7-94CD-6FE9CEC4A12F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54">
            <a:extLst>
              <a:ext uri="{FF2B5EF4-FFF2-40B4-BE49-F238E27FC236}">
                <a16:creationId xmlns:a16="http://schemas.microsoft.com/office/drawing/2014/main" id="{16EACDF6-1F43-4C56-A76C-06AEB65D841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55">
            <a:extLst>
              <a:ext uri="{FF2B5EF4-FFF2-40B4-BE49-F238E27FC236}">
                <a16:creationId xmlns:a16="http://schemas.microsoft.com/office/drawing/2014/main" id="{8138B16E-55E6-4D97-8035-9B8762528C5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56">
            <a:extLst>
              <a:ext uri="{FF2B5EF4-FFF2-40B4-BE49-F238E27FC236}">
                <a16:creationId xmlns:a16="http://schemas.microsoft.com/office/drawing/2014/main" id="{D5B043C8-7182-4D7C-AC56-635525AA39F9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57">
            <a:extLst>
              <a:ext uri="{FF2B5EF4-FFF2-40B4-BE49-F238E27FC236}">
                <a16:creationId xmlns:a16="http://schemas.microsoft.com/office/drawing/2014/main" id="{67DB261A-1112-4B66-A3B7-E9618ED87597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58">
            <a:extLst>
              <a:ext uri="{FF2B5EF4-FFF2-40B4-BE49-F238E27FC236}">
                <a16:creationId xmlns:a16="http://schemas.microsoft.com/office/drawing/2014/main" id="{4BD8A83E-5215-4562-A5E3-CEA1075A8907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59">
            <a:extLst>
              <a:ext uri="{FF2B5EF4-FFF2-40B4-BE49-F238E27FC236}">
                <a16:creationId xmlns:a16="http://schemas.microsoft.com/office/drawing/2014/main" id="{3A7EC67C-9326-42A7-99EE-9D0BDB132125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60">
            <a:extLst>
              <a:ext uri="{FF2B5EF4-FFF2-40B4-BE49-F238E27FC236}">
                <a16:creationId xmlns:a16="http://schemas.microsoft.com/office/drawing/2014/main" id="{C0BF16BE-D57F-4670-90E9-CA962939D84F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61">
            <a:extLst>
              <a:ext uri="{FF2B5EF4-FFF2-40B4-BE49-F238E27FC236}">
                <a16:creationId xmlns:a16="http://schemas.microsoft.com/office/drawing/2014/main" id="{2F25FACF-F0FD-4695-A254-47A2108FF6D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62">
            <a:extLst>
              <a:ext uri="{FF2B5EF4-FFF2-40B4-BE49-F238E27FC236}">
                <a16:creationId xmlns:a16="http://schemas.microsoft.com/office/drawing/2014/main" id="{76AE9005-6F0B-47A9-A05E-72EDAC1379CC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63">
            <a:extLst>
              <a:ext uri="{FF2B5EF4-FFF2-40B4-BE49-F238E27FC236}">
                <a16:creationId xmlns:a16="http://schemas.microsoft.com/office/drawing/2014/main" id="{09604712-BDA7-499B-A589-AFE5EAA9A2D1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64">
            <a:extLst>
              <a:ext uri="{FF2B5EF4-FFF2-40B4-BE49-F238E27FC236}">
                <a16:creationId xmlns:a16="http://schemas.microsoft.com/office/drawing/2014/main" id="{4E1301C9-113A-4F96-91DE-1F87E7BBFFF9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65">
            <a:extLst>
              <a:ext uri="{FF2B5EF4-FFF2-40B4-BE49-F238E27FC236}">
                <a16:creationId xmlns:a16="http://schemas.microsoft.com/office/drawing/2014/main" id="{6C1784B9-7A76-4A32-AD00-8329AE511A1A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66">
            <a:extLst>
              <a:ext uri="{FF2B5EF4-FFF2-40B4-BE49-F238E27FC236}">
                <a16:creationId xmlns:a16="http://schemas.microsoft.com/office/drawing/2014/main" id="{BE522CA6-BC2F-4A32-B84E-7026F51CCC61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67">
            <a:extLst>
              <a:ext uri="{FF2B5EF4-FFF2-40B4-BE49-F238E27FC236}">
                <a16:creationId xmlns:a16="http://schemas.microsoft.com/office/drawing/2014/main" id="{4BBCE796-2CBA-4C60-89BA-E0D08B78E284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68">
            <a:extLst>
              <a:ext uri="{FF2B5EF4-FFF2-40B4-BE49-F238E27FC236}">
                <a16:creationId xmlns:a16="http://schemas.microsoft.com/office/drawing/2014/main" id="{4D6DA508-F162-4425-9287-68CA781353AD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69">
            <a:extLst>
              <a:ext uri="{FF2B5EF4-FFF2-40B4-BE49-F238E27FC236}">
                <a16:creationId xmlns:a16="http://schemas.microsoft.com/office/drawing/2014/main" id="{3E81A409-230B-441A-9775-F6757B139684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74">
            <a:extLst>
              <a:ext uri="{FF2B5EF4-FFF2-40B4-BE49-F238E27FC236}">
                <a16:creationId xmlns:a16="http://schemas.microsoft.com/office/drawing/2014/main" id="{4CCC341B-8ADA-46EA-A6DE-CBB0310F4255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EF91E2-26D0-42D3-B742-14B6EC0C6BF0}"/>
              </a:ext>
            </a:extLst>
          </p:cNvPr>
          <p:cNvGrpSpPr/>
          <p:nvPr/>
        </p:nvGrpSpPr>
        <p:grpSpPr>
          <a:xfrm>
            <a:off x="1449677" y="1030402"/>
            <a:ext cx="556344" cy="846506"/>
            <a:chOff x="1449677" y="1030402"/>
            <a:chExt cx="556344" cy="84650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DEC95F-216D-4D91-A2F3-061855875D3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8744E9D-082A-4FB0-AE79-052F88A6A8D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BF6D4C1-9438-44C3-8DA8-2091B6ADD7C8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44E012-A97B-491F-8B6A-00CDF4B1AC73}"/>
              </a:ext>
            </a:extLst>
          </p:cNvPr>
          <p:cNvGrpSpPr/>
          <p:nvPr/>
        </p:nvGrpSpPr>
        <p:grpSpPr>
          <a:xfrm>
            <a:off x="3753756" y="1030402"/>
            <a:ext cx="556344" cy="846506"/>
            <a:chOff x="1449677" y="1030402"/>
            <a:chExt cx="556344" cy="846506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75D46A7-3EC8-4FB0-9F30-5F5910AFA4E5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4CF0BE60-81BF-49EF-AA97-18A129B6C757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AD2E1A9-534E-46EB-BE6A-62A5E4730245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sp>
        <p:nvSpPr>
          <p:cNvPr id="245" name="CustomShape 9">
            <a:extLst>
              <a:ext uri="{FF2B5EF4-FFF2-40B4-BE49-F238E27FC236}">
                <a16:creationId xmlns:a16="http://schemas.microsoft.com/office/drawing/2014/main" id="{448DDD45-4ECF-481A-A8E8-6FE469CC479A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1">
            <a:extLst>
              <a:ext uri="{FF2B5EF4-FFF2-40B4-BE49-F238E27FC236}">
                <a16:creationId xmlns:a16="http://schemas.microsoft.com/office/drawing/2014/main" id="{0517E2E9-10FB-4E50-A2F9-E498B931EA1A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1">
            <a:extLst>
              <a:ext uri="{FF2B5EF4-FFF2-40B4-BE49-F238E27FC236}">
                <a16:creationId xmlns:a16="http://schemas.microsoft.com/office/drawing/2014/main" id="{BDD7AF2B-2FE4-4EFB-9788-8C81B3348B6A}"/>
              </a:ext>
            </a:extLst>
          </p:cNvPr>
          <p:cNvSpPr/>
          <p:nvPr/>
        </p:nvSpPr>
        <p:spPr>
          <a:xfrm rot="10800000">
            <a:off x="5477940" y="2132923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11">
            <a:extLst>
              <a:ext uri="{FF2B5EF4-FFF2-40B4-BE49-F238E27FC236}">
                <a16:creationId xmlns:a16="http://schemas.microsoft.com/office/drawing/2014/main" id="{C4830380-D8D1-4F88-BF18-F63CAB570CD6}"/>
              </a:ext>
            </a:extLst>
          </p:cNvPr>
          <p:cNvSpPr/>
          <p:nvPr/>
        </p:nvSpPr>
        <p:spPr>
          <a:xfrm rot="10800000">
            <a:off x="7698060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2"/>
          <p:cNvSpPr/>
          <p:nvPr/>
        </p:nvSpPr>
        <p:spPr>
          <a:xfrm flipV="1">
            <a:off x="4545360" y="2696040"/>
            <a:ext cx="77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5" name="CustomShape 3"/>
          <p:cNvSpPr/>
          <p:nvPr/>
        </p:nvSpPr>
        <p:spPr>
          <a:xfrm>
            <a:off x="6225840" y="2696760"/>
            <a:ext cx="905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CustomShape 4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7" name="CustomShape 5"/>
          <p:cNvSpPr/>
          <p:nvPr/>
        </p:nvSpPr>
        <p:spPr>
          <a:xfrm>
            <a:off x="769806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8" name="CustomShape 6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9" name="CustomShape 7"/>
          <p:cNvSpPr/>
          <p:nvPr/>
        </p:nvSpPr>
        <p:spPr>
          <a:xfrm>
            <a:off x="547794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0" name="CustomShape 8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2" name="CustomShape 1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8" name="CustomShape 79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9" name="CustomShape 80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0" name="CustomShape 81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Worse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1" name="CustomShape 82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Poorer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2" name="CustomShape 83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3" name="CustomShape 84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4" name="CustomShape 85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86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87"/>
          <p:cNvSpPr/>
          <p:nvPr/>
        </p:nvSpPr>
        <p:spPr>
          <a:xfrm>
            <a:off x="6128640" y="4111920"/>
            <a:ext cx="1714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 funding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7" name="CustomShape 88"/>
          <p:cNvSpPr/>
          <p:nvPr/>
        </p:nvSpPr>
        <p:spPr>
          <a:xfrm>
            <a:off x="7782480" y="4227840"/>
            <a:ext cx="590040" cy="31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1">
            <a:extLst>
              <a:ext uri="{FF2B5EF4-FFF2-40B4-BE49-F238E27FC236}">
                <a16:creationId xmlns:a16="http://schemas.microsoft.com/office/drawing/2014/main" id="{ECD93E79-1FDE-4B0A-A90D-AB7A1D991B4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Line 2">
            <a:extLst>
              <a:ext uri="{FF2B5EF4-FFF2-40B4-BE49-F238E27FC236}">
                <a16:creationId xmlns:a16="http://schemas.microsoft.com/office/drawing/2014/main" id="{6AF274B1-636F-4D65-AE42-01942EB11A44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3">
            <a:extLst>
              <a:ext uri="{FF2B5EF4-FFF2-40B4-BE49-F238E27FC236}">
                <a16:creationId xmlns:a16="http://schemas.microsoft.com/office/drawing/2014/main" id="{36844F6A-F67F-43E2-9282-EB4B08688D9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4">
            <a:extLst>
              <a:ext uri="{FF2B5EF4-FFF2-40B4-BE49-F238E27FC236}">
                <a16:creationId xmlns:a16="http://schemas.microsoft.com/office/drawing/2014/main" id="{61A93A6E-08B8-4673-BF60-2C43D1BAC7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Line 5">
            <a:extLst>
              <a:ext uri="{FF2B5EF4-FFF2-40B4-BE49-F238E27FC236}">
                <a16:creationId xmlns:a16="http://schemas.microsoft.com/office/drawing/2014/main" id="{037D1393-258D-44E2-A929-96AED427AA65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6">
            <a:extLst>
              <a:ext uri="{FF2B5EF4-FFF2-40B4-BE49-F238E27FC236}">
                <a16:creationId xmlns:a16="http://schemas.microsoft.com/office/drawing/2014/main" id="{6FECB461-F6D2-473C-A83F-57CCD444CFF3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7">
            <a:extLst>
              <a:ext uri="{FF2B5EF4-FFF2-40B4-BE49-F238E27FC236}">
                <a16:creationId xmlns:a16="http://schemas.microsoft.com/office/drawing/2014/main" id="{7198A661-51AF-4B20-96B2-4A77B11BCD02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8">
            <a:extLst>
              <a:ext uri="{FF2B5EF4-FFF2-40B4-BE49-F238E27FC236}">
                <a16:creationId xmlns:a16="http://schemas.microsoft.com/office/drawing/2014/main" id="{16D0D829-63C6-4CF9-AFF8-C98A3FEC4A9D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9">
            <a:extLst>
              <a:ext uri="{FF2B5EF4-FFF2-40B4-BE49-F238E27FC236}">
                <a16:creationId xmlns:a16="http://schemas.microsoft.com/office/drawing/2014/main" id="{C16D7066-B58C-4529-AE12-C34650C6A0EB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10">
            <a:extLst>
              <a:ext uri="{FF2B5EF4-FFF2-40B4-BE49-F238E27FC236}">
                <a16:creationId xmlns:a16="http://schemas.microsoft.com/office/drawing/2014/main" id="{97029217-1290-4308-A157-C8B228AA0B0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11">
            <a:extLst>
              <a:ext uri="{FF2B5EF4-FFF2-40B4-BE49-F238E27FC236}">
                <a16:creationId xmlns:a16="http://schemas.microsoft.com/office/drawing/2014/main" id="{156F174D-FCE1-47F4-96F1-A8B9EF556D75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2">
            <a:extLst>
              <a:ext uri="{FF2B5EF4-FFF2-40B4-BE49-F238E27FC236}">
                <a16:creationId xmlns:a16="http://schemas.microsoft.com/office/drawing/2014/main" id="{F6413F57-79F9-488F-8F13-446DDE2CD9D4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13">
            <a:extLst>
              <a:ext uri="{FF2B5EF4-FFF2-40B4-BE49-F238E27FC236}">
                <a16:creationId xmlns:a16="http://schemas.microsoft.com/office/drawing/2014/main" id="{2F27B8D7-F623-4A0C-97D7-922C57F7A128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14">
            <a:extLst>
              <a:ext uri="{FF2B5EF4-FFF2-40B4-BE49-F238E27FC236}">
                <a16:creationId xmlns:a16="http://schemas.microsoft.com/office/drawing/2014/main" id="{148D46B0-FE06-48DC-B5FE-450082630765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5" name="Picture 159">
            <a:extLst>
              <a:ext uri="{FF2B5EF4-FFF2-40B4-BE49-F238E27FC236}">
                <a16:creationId xmlns:a16="http://schemas.microsoft.com/office/drawing/2014/main" id="{E0181FEC-5EA9-4B54-B466-7E6225B1DF2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6" name="Picture 160">
            <a:extLst>
              <a:ext uri="{FF2B5EF4-FFF2-40B4-BE49-F238E27FC236}">
                <a16:creationId xmlns:a16="http://schemas.microsoft.com/office/drawing/2014/main" id="{2FFBD9DE-6367-4FA3-A2D6-288B3807891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17" name="Picture 161">
            <a:extLst>
              <a:ext uri="{FF2B5EF4-FFF2-40B4-BE49-F238E27FC236}">
                <a16:creationId xmlns:a16="http://schemas.microsoft.com/office/drawing/2014/main" id="{8BF59D02-A2FD-4738-9DEE-5AE54A4AAB4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8" name="Picture 162">
            <a:extLst>
              <a:ext uri="{FF2B5EF4-FFF2-40B4-BE49-F238E27FC236}">
                <a16:creationId xmlns:a16="http://schemas.microsoft.com/office/drawing/2014/main" id="{405F14CC-120A-4847-BAA2-D80AFD3F8EB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9" name="Picture 163">
            <a:extLst>
              <a:ext uri="{FF2B5EF4-FFF2-40B4-BE49-F238E27FC236}">
                <a16:creationId xmlns:a16="http://schemas.microsoft.com/office/drawing/2014/main" id="{5902BD24-AA4F-4149-947B-E1B9FDAF99B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20" name="Picture 164">
            <a:extLst>
              <a:ext uri="{FF2B5EF4-FFF2-40B4-BE49-F238E27FC236}">
                <a16:creationId xmlns:a16="http://schemas.microsoft.com/office/drawing/2014/main" id="{0D58BB39-D8E8-41F4-AF85-EDEBDE618E8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21" name="Picture 165">
            <a:extLst>
              <a:ext uri="{FF2B5EF4-FFF2-40B4-BE49-F238E27FC236}">
                <a16:creationId xmlns:a16="http://schemas.microsoft.com/office/drawing/2014/main" id="{9EFB160A-D320-4357-BDE4-10F5C3FA045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22" name="CustomShape 15">
            <a:extLst>
              <a:ext uri="{FF2B5EF4-FFF2-40B4-BE49-F238E27FC236}">
                <a16:creationId xmlns:a16="http://schemas.microsoft.com/office/drawing/2014/main" id="{8944A2A3-5AD1-4810-9DC3-0DE78250615B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6">
            <a:extLst>
              <a:ext uri="{FF2B5EF4-FFF2-40B4-BE49-F238E27FC236}">
                <a16:creationId xmlns:a16="http://schemas.microsoft.com/office/drawing/2014/main" id="{C8296D1F-5CBA-40AC-AFB7-F37DD84597BC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17">
            <a:extLst>
              <a:ext uri="{FF2B5EF4-FFF2-40B4-BE49-F238E27FC236}">
                <a16:creationId xmlns:a16="http://schemas.microsoft.com/office/drawing/2014/main" id="{FB1FC993-EFF1-4885-B227-42C6E9885576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8">
            <a:extLst>
              <a:ext uri="{FF2B5EF4-FFF2-40B4-BE49-F238E27FC236}">
                <a16:creationId xmlns:a16="http://schemas.microsoft.com/office/drawing/2014/main" id="{0811D69E-2516-4F71-9FD5-EB8523474AAA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9">
            <a:extLst>
              <a:ext uri="{FF2B5EF4-FFF2-40B4-BE49-F238E27FC236}">
                <a16:creationId xmlns:a16="http://schemas.microsoft.com/office/drawing/2014/main" id="{80F9FE84-EA96-4001-9FD8-2D3FB25C173C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0">
            <a:extLst>
              <a:ext uri="{FF2B5EF4-FFF2-40B4-BE49-F238E27FC236}">
                <a16:creationId xmlns:a16="http://schemas.microsoft.com/office/drawing/2014/main" id="{E102CE50-E23C-439F-A106-38F68F92246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32">
            <a:extLst>
              <a:ext uri="{FF2B5EF4-FFF2-40B4-BE49-F238E27FC236}">
                <a16:creationId xmlns:a16="http://schemas.microsoft.com/office/drawing/2014/main" id="{745F232A-3ABF-450D-A383-A4000091E379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34">
            <a:extLst>
              <a:ext uri="{FF2B5EF4-FFF2-40B4-BE49-F238E27FC236}">
                <a16:creationId xmlns:a16="http://schemas.microsoft.com/office/drawing/2014/main" id="{2D38FF80-3F91-41A5-B682-7600C613651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35">
            <a:extLst>
              <a:ext uri="{FF2B5EF4-FFF2-40B4-BE49-F238E27FC236}">
                <a16:creationId xmlns:a16="http://schemas.microsoft.com/office/drawing/2014/main" id="{8D55CD3A-C6FC-43A5-BFFF-2C46A205D37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36">
            <a:extLst>
              <a:ext uri="{FF2B5EF4-FFF2-40B4-BE49-F238E27FC236}">
                <a16:creationId xmlns:a16="http://schemas.microsoft.com/office/drawing/2014/main" id="{F14D52AF-63E9-4624-9096-8B0D5CEC575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37">
            <a:extLst>
              <a:ext uri="{FF2B5EF4-FFF2-40B4-BE49-F238E27FC236}">
                <a16:creationId xmlns:a16="http://schemas.microsoft.com/office/drawing/2014/main" id="{0337C20C-ABA1-4F42-A72C-E9B0B60C8DF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38">
            <a:extLst>
              <a:ext uri="{FF2B5EF4-FFF2-40B4-BE49-F238E27FC236}">
                <a16:creationId xmlns:a16="http://schemas.microsoft.com/office/drawing/2014/main" id="{2CBE3BF2-EEC2-41AD-8FDA-A6A867FB4D75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39">
            <a:extLst>
              <a:ext uri="{FF2B5EF4-FFF2-40B4-BE49-F238E27FC236}">
                <a16:creationId xmlns:a16="http://schemas.microsoft.com/office/drawing/2014/main" id="{86D0B86F-4BA1-41EA-8754-7ABDFB01F918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40">
            <a:extLst>
              <a:ext uri="{FF2B5EF4-FFF2-40B4-BE49-F238E27FC236}">
                <a16:creationId xmlns:a16="http://schemas.microsoft.com/office/drawing/2014/main" id="{6DDAA125-3BF6-460B-84D0-5DBD407CA9E3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41">
            <a:extLst>
              <a:ext uri="{FF2B5EF4-FFF2-40B4-BE49-F238E27FC236}">
                <a16:creationId xmlns:a16="http://schemas.microsoft.com/office/drawing/2014/main" id="{857F4397-2799-492E-AAA3-D0332790CC7C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2">
            <a:extLst>
              <a:ext uri="{FF2B5EF4-FFF2-40B4-BE49-F238E27FC236}">
                <a16:creationId xmlns:a16="http://schemas.microsoft.com/office/drawing/2014/main" id="{005EA709-288B-48D1-8E69-EA2377047C4D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43">
            <a:extLst>
              <a:ext uri="{FF2B5EF4-FFF2-40B4-BE49-F238E27FC236}">
                <a16:creationId xmlns:a16="http://schemas.microsoft.com/office/drawing/2014/main" id="{1FC11C67-3A58-43B3-83A9-3888C3368861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4">
            <a:extLst>
              <a:ext uri="{FF2B5EF4-FFF2-40B4-BE49-F238E27FC236}">
                <a16:creationId xmlns:a16="http://schemas.microsoft.com/office/drawing/2014/main" id="{4B9D8205-9F28-4535-B133-E54B5F5A6174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5">
            <a:extLst>
              <a:ext uri="{FF2B5EF4-FFF2-40B4-BE49-F238E27FC236}">
                <a16:creationId xmlns:a16="http://schemas.microsoft.com/office/drawing/2014/main" id="{337B6FA4-A571-4E66-92BD-8B3AB04DB405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46">
            <a:extLst>
              <a:ext uri="{FF2B5EF4-FFF2-40B4-BE49-F238E27FC236}">
                <a16:creationId xmlns:a16="http://schemas.microsoft.com/office/drawing/2014/main" id="{C5D7EDE5-FA62-4C90-B6A5-EAD4564E59FC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47">
            <a:extLst>
              <a:ext uri="{FF2B5EF4-FFF2-40B4-BE49-F238E27FC236}">
                <a16:creationId xmlns:a16="http://schemas.microsoft.com/office/drawing/2014/main" id="{CE92C8D1-0E2C-4C0C-A295-99AA6BF112F3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48">
            <a:extLst>
              <a:ext uri="{FF2B5EF4-FFF2-40B4-BE49-F238E27FC236}">
                <a16:creationId xmlns:a16="http://schemas.microsoft.com/office/drawing/2014/main" id="{1676E5FE-7468-4733-B4A2-5F2A9F9CF7AF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49">
            <a:extLst>
              <a:ext uri="{FF2B5EF4-FFF2-40B4-BE49-F238E27FC236}">
                <a16:creationId xmlns:a16="http://schemas.microsoft.com/office/drawing/2014/main" id="{F438194D-2148-46EE-B9F9-64E0C200BD32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50">
            <a:extLst>
              <a:ext uri="{FF2B5EF4-FFF2-40B4-BE49-F238E27FC236}">
                <a16:creationId xmlns:a16="http://schemas.microsoft.com/office/drawing/2014/main" id="{EDEBD64A-D5F3-46B9-B870-42458F8C717D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51">
            <a:extLst>
              <a:ext uri="{FF2B5EF4-FFF2-40B4-BE49-F238E27FC236}">
                <a16:creationId xmlns:a16="http://schemas.microsoft.com/office/drawing/2014/main" id="{B4842AA1-B41A-4B58-8012-C0DEACCC15D5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52">
            <a:extLst>
              <a:ext uri="{FF2B5EF4-FFF2-40B4-BE49-F238E27FC236}">
                <a16:creationId xmlns:a16="http://schemas.microsoft.com/office/drawing/2014/main" id="{C849B679-5D42-4664-BACB-1F49DEA8E84B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53">
            <a:extLst>
              <a:ext uri="{FF2B5EF4-FFF2-40B4-BE49-F238E27FC236}">
                <a16:creationId xmlns:a16="http://schemas.microsoft.com/office/drawing/2014/main" id="{7E4B205C-7D1D-4513-B010-0ED3B4F8228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4">
            <a:extLst>
              <a:ext uri="{FF2B5EF4-FFF2-40B4-BE49-F238E27FC236}">
                <a16:creationId xmlns:a16="http://schemas.microsoft.com/office/drawing/2014/main" id="{6FCCBF32-459B-43F4-B4AA-7579E6E2CC9D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55">
            <a:extLst>
              <a:ext uri="{FF2B5EF4-FFF2-40B4-BE49-F238E27FC236}">
                <a16:creationId xmlns:a16="http://schemas.microsoft.com/office/drawing/2014/main" id="{D007746E-04E6-4447-A76A-0B3774CD00E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56">
            <a:extLst>
              <a:ext uri="{FF2B5EF4-FFF2-40B4-BE49-F238E27FC236}">
                <a16:creationId xmlns:a16="http://schemas.microsoft.com/office/drawing/2014/main" id="{DDB0251B-BB2D-47D5-BB46-20B80CD748FA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7">
            <a:extLst>
              <a:ext uri="{FF2B5EF4-FFF2-40B4-BE49-F238E27FC236}">
                <a16:creationId xmlns:a16="http://schemas.microsoft.com/office/drawing/2014/main" id="{1903A8B9-2C2A-45FA-AB12-920910206620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58">
            <a:extLst>
              <a:ext uri="{FF2B5EF4-FFF2-40B4-BE49-F238E27FC236}">
                <a16:creationId xmlns:a16="http://schemas.microsoft.com/office/drawing/2014/main" id="{736DE58B-9F3D-41DF-ACEB-1D0C34AB557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59">
            <a:extLst>
              <a:ext uri="{FF2B5EF4-FFF2-40B4-BE49-F238E27FC236}">
                <a16:creationId xmlns:a16="http://schemas.microsoft.com/office/drawing/2014/main" id="{09591213-01AF-4908-A939-E0351F4E48C9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60">
            <a:extLst>
              <a:ext uri="{FF2B5EF4-FFF2-40B4-BE49-F238E27FC236}">
                <a16:creationId xmlns:a16="http://schemas.microsoft.com/office/drawing/2014/main" id="{FA5332FC-E61B-45CB-8996-FA068954E823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61">
            <a:extLst>
              <a:ext uri="{FF2B5EF4-FFF2-40B4-BE49-F238E27FC236}">
                <a16:creationId xmlns:a16="http://schemas.microsoft.com/office/drawing/2014/main" id="{6B4600A5-4930-4AF4-A9BB-628A00222F1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62">
            <a:extLst>
              <a:ext uri="{FF2B5EF4-FFF2-40B4-BE49-F238E27FC236}">
                <a16:creationId xmlns:a16="http://schemas.microsoft.com/office/drawing/2014/main" id="{C97D118E-325D-4E44-968A-C9DB6FC821E8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63">
            <a:extLst>
              <a:ext uri="{FF2B5EF4-FFF2-40B4-BE49-F238E27FC236}">
                <a16:creationId xmlns:a16="http://schemas.microsoft.com/office/drawing/2014/main" id="{8949B192-631E-4ED0-882D-BFBA6015D68C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64">
            <a:extLst>
              <a:ext uri="{FF2B5EF4-FFF2-40B4-BE49-F238E27FC236}">
                <a16:creationId xmlns:a16="http://schemas.microsoft.com/office/drawing/2014/main" id="{5A433182-32DB-4AEC-889D-13E6F1F33E8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5">
            <a:extLst>
              <a:ext uri="{FF2B5EF4-FFF2-40B4-BE49-F238E27FC236}">
                <a16:creationId xmlns:a16="http://schemas.microsoft.com/office/drawing/2014/main" id="{2A6F7D39-3B7F-49FD-B3AF-6BAE67A3DACC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66">
            <a:extLst>
              <a:ext uri="{FF2B5EF4-FFF2-40B4-BE49-F238E27FC236}">
                <a16:creationId xmlns:a16="http://schemas.microsoft.com/office/drawing/2014/main" id="{FAD9B90F-9253-4443-B35A-9C09F43AC782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67">
            <a:extLst>
              <a:ext uri="{FF2B5EF4-FFF2-40B4-BE49-F238E27FC236}">
                <a16:creationId xmlns:a16="http://schemas.microsoft.com/office/drawing/2014/main" id="{957FEC84-E818-4CE9-A649-FE8ED22183E8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68">
            <a:extLst>
              <a:ext uri="{FF2B5EF4-FFF2-40B4-BE49-F238E27FC236}">
                <a16:creationId xmlns:a16="http://schemas.microsoft.com/office/drawing/2014/main" id="{1AF9B820-7129-4B6A-9244-F98FC3C35458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69">
            <a:extLst>
              <a:ext uri="{FF2B5EF4-FFF2-40B4-BE49-F238E27FC236}">
                <a16:creationId xmlns:a16="http://schemas.microsoft.com/office/drawing/2014/main" id="{2BC40009-EB8D-4433-86BE-EC69E455BB02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Freeform 185">
            <a:extLst>
              <a:ext uri="{FF2B5EF4-FFF2-40B4-BE49-F238E27FC236}">
                <a16:creationId xmlns:a16="http://schemas.microsoft.com/office/drawing/2014/main" id="{79A574D1-1D35-4B83-90E6-1A1D0911AC98}"/>
              </a:ext>
            </a:extLst>
          </p:cNvPr>
          <p:cNvSpPr/>
          <p:nvPr/>
        </p:nvSpPr>
        <p:spPr>
          <a:xfrm>
            <a:off x="7756047" y="929640"/>
            <a:ext cx="1016478" cy="49145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9" name="Line 33">
            <a:extLst>
              <a:ext uri="{FF2B5EF4-FFF2-40B4-BE49-F238E27FC236}">
                <a16:creationId xmlns:a16="http://schemas.microsoft.com/office/drawing/2014/main" id="{1B6D66E1-A817-4D4F-B2A3-0C8190A2C08F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9">
            <a:extLst>
              <a:ext uri="{FF2B5EF4-FFF2-40B4-BE49-F238E27FC236}">
                <a16:creationId xmlns:a16="http://schemas.microsoft.com/office/drawing/2014/main" id="{2084C80B-EDDC-4FC6-9363-70CFAEE14802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1">
            <a:extLst>
              <a:ext uri="{FF2B5EF4-FFF2-40B4-BE49-F238E27FC236}">
                <a16:creationId xmlns:a16="http://schemas.microsoft.com/office/drawing/2014/main" id="{4624A978-F629-4CAB-B6D3-F07447CDD5ED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8B941D-F4B1-4430-B7F5-F691FBD541D7}"/>
              </a:ext>
            </a:extLst>
          </p:cNvPr>
          <p:cNvGrpSpPr/>
          <p:nvPr/>
        </p:nvGrpSpPr>
        <p:grpSpPr>
          <a:xfrm>
            <a:off x="311265" y="1056900"/>
            <a:ext cx="1694756" cy="820008"/>
            <a:chOff x="311265" y="1056900"/>
            <a:chExt cx="1694756" cy="820008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346B0B2-BF55-456E-BB8B-C84F0AEAAF1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D6DAC9D-B513-44F3-BD3B-9DBD83C17B1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78549BD-E81D-49C7-9409-9E645C322D3B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32E52A6-B5F0-4165-A742-3AA9AB5811AC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B7E9447-59A1-4556-B6E4-98457E5EEAEA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99CBF1D-7FB5-4538-A13A-D9EAE1F80F0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302C0CE-83E5-4EA8-BA80-2916E3FC96C3}"/>
              </a:ext>
            </a:extLst>
          </p:cNvPr>
          <p:cNvGrpSpPr/>
          <p:nvPr/>
        </p:nvGrpSpPr>
        <p:grpSpPr>
          <a:xfrm>
            <a:off x="2627020" y="1051848"/>
            <a:ext cx="1694756" cy="820008"/>
            <a:chOff x="311265" y="1056900"/>
            <a:chExt cx="1694756" cy="820008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046BF5A-73E4-443F-9162-3CE35A887784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E71AE3C-3222-465D-AE41-6AD1A024D486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ED97D17-7749-4CF4-A0EE-12BFE90E4CF5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B76E107-676F-4A1D-9B4B-DF121F5D60D6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B65A781-E3CF-42FA-92C1-997948F5763F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1F1D7F-75C5-40D7-80C5-B79CC3732A3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TextShape 1"/>
          <p:cNvSpPr txBox="1"/>
          <p:nvPr/>
        </p:nvSpPr>
        <p:spPr>
          <a:xfrm>
            <a:off x="-324360" y="-67680"/>
            <a:ext cx="979236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Study system: Middlesex country, Canada</a:t>
            </a:r>
          </a:p>
        </p:txBody>
      </p:sp>
      <p:pic>
        <p:nvPicPr>
          <p:cNvPr id="1303" name="Content Placeholder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r="5235"/>
          <a:stretch/>
        </p:blipFill>
        <p:spPr>
          <a:xfrm>
            <a:off x="6471788" y="942660"/>
            <a:ext cx="2452473" cy="2753668"/>
          </a:xfrm>
          <a:prstGeom prst="rect">
            <a:avLst/>
          </a:prstGeom>
          <a:ln>
            <a:noFill/>
          </a:ln>
        </p:spPr>
      </p:pic>
      <p:pic>
        <p:nvPicPr>
          <p:cNvPr id="1304" name="Picture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r="4264"/>
          <a:stretch/>
        </p:blipFill>
        <p:spPr>
          <a:xfrm>
            <a:off x="2916000" y="789120"/>
            <a:ext cx="3316276" cy="3630097"/>
          </a:xfrm>
          <a:prstGeom prst="rect">
            <a:avLst/>
          </a:prstGeom>
          <a:ln>
            <a:noFill/>
          </a:ln>
        </p:spPr>
      </p:pic>
      <p:sp>
        <p:nvSpPr>
          <p:cNvPr id="1305" name="CustomShape 2"/>
          <p:cNvSpPr/>
          <p:nvPr/>
        </p:nvSpPr>
        <p:spPr>
          <a:xfrm>
            <a:off x="3169058" y="4511880"/>
            <a:ext cx="2810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imperilled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plant species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6" name="CustomShape 3"/>
          <p:cNvSpPr/>
          <p:nvPr/>
        </p:nvSpPr>
        <p:spPr>
          <a:xfrm>
            <a:off x="6348600" y="3837600"/>
            <a:ext cx="27788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143 places that could potentially be surveyed to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improve existing 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r="4751"/>
          <a:stretch/>
        </p:blipFill>
        <p:spPr>
          <a:xfrm>
            <a:off x="219739" y="947340"/>
            <a:ext cx="2459665" cy="2748988"/>
          </a:xfrm>
          <a:prstGeom prst="rect">
            <a:avLst/>
          </a:prstGeom>
          <a:ln>
            <a:noFill/>
          </a:ln>
        </p:spPr>
      </p:pic>
      <p:sp>
        <p:nvSpPr>
          <p:cNvPr id="1308" name="CustomShape 4"/>
          <p:cNvSpPr/>
          <p:nvPr/>
        </p:nvSpPr>
        <p:spPr>
          <a:xfrm>
            <a:off x="5400" y="3801600"/>
            <a:ext cx="291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199 places that could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potentially be acquired for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protected area establishment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27D0D4EC-FBBA-D75C-1B7F-2270D74B79C2}"/>
              </a:ext>
            </a:extLst>
          </p:cNvPr>
          <p:cNvSpPr/>
          <p:nvPr/>
        </p:nvSpPr>
        <p:spPr>
          <a:xfrm>
            <a:off x="0" y="4778820"/>
            <a:ext cx="2997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 review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Content Placeholder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8" b="10714"/>
          <a:stretch/>
        </p:blipFill>
        <p:spPr>
          <a:xfrm>
            <a:off x="1669999" y="107282"/>
            <a:ext cx="5837841" cy="4608900"/>
          </a:xfrm>
          <a:prstGeom prst="rect">
            <a:avLst/>
          </a:prstGeom>
          <a:ln>
            <a:noFill/>
          </a:ln>
        </p:spPr>
      </p:pic>
      <p:sp>
        <p:nvSpPr>
          <p:cNvPr id="1310" name="CustomShape 1"/>
          <p:cNvSpPr/>
          <p:nvPr/>
        </p:nvSpPr>
        <p:spPr>
          <a:xfrm>
            <a:off x="938160" y="157680"/>
            <a:ext cx="683640" cy="4260600"/>
          </a:xfrm>
          <a:prstGeom prst="upArrow">
            <a:avLst>
              <a:gd name="adj1" fmla="val 50000"/>
              <a:gd name="adj2" fmla="val 50000"/>
            </a:avLst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1" name="CustomShape 2"/>
          <p:cNvSpPr/>
          <p:nvPr/>
        </p:nvSpPr>
        <p:spPr>
          <a:xfrm rot="16200000">
            <a:off x="-1928160" y="2112120"/>
            <a:ext cx="4986000" cy="7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Number of places selected for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(amount of funds allocated for collecting extra data)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2" name="CustomShape 3"/>
          <p:cNvSpPr/>
          <p:nvPr/>
        </p:nvSpPr>
        <p:spPr>
          <a:xfrm>
            <a:off x="1834920" y="4709696"/>
            <a:ext cx="54252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approaches for designing survey schemes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3" name="CustomShape 4"/>
          <p:cNvSpPr/>
          <p:nvPr/>
        </p:nvSpPr>
        <p:spPr>
          <a:xfrm>
            <a:off x="7734600" y="746640"/>
            <a:ext cx="1104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Selected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4" name="CustomShape 5"/>
          <p:cNvSpPr/>
          <p:nvPr/>
        </p:nvSpPr>
        <p:spPr>
          <a:xfrm>
            <a:off x="8136000" y="444240"/>
            <a:ext cx="302040" cy="302040"/>
          </a:xfrm>
          <a:prstGeom prst="rect">
            <a:avLst/>
          </a:prstGeom>
          <a:solidFill>
            <a:srgbClr val="FF0000"/>
          </a:solidFill>
          <a:ln>
            <a:solidFill>
              <a:srgbClr val="E6E6E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6"/>
          <p:cNvSpPr/>
          <p:nvPr/>
        </p:nvSpPr>
        <p:spPr>
          <a:xfrm>
            <a:off x="8136000" y="1747800"/>
            <a:ext cx="302040" cy="302040"/>
          </a:xfrm>
          <a:prstGeom prst="rect">
            <a:avLst/>
          </a:prstGeom>
          <a:solidFill>
            <a:schemeClr val="tx1"/>
          </a:solidFill>
          <a:ln>
            <a:solidFill>
              <a:srgbClr val="E5E5E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6" name="CustomShape 7"/>
          <p:cNvSpPr/>
          <p:nvPr/>
        </p:nvSpPr>
        <p:spPr>
          <a:xfrm>
            <a:off x="7556040" y="2063880"/>
            <a:ext cx="1461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 selected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18" name="CustomShape 1"/>
          <p:cNvSpPr/>
          <p:nvPr/>
        </p:nvSpPr>
        <p:spPr>
          <a:xfrm>
            <a:off x="232200" y="854640"/>
            <a:ext cx="3849840" cy="22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Using existing data could lead to positive outcomes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 fundings could mean better outcomes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9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id="{F473F39F-C40D-6296-A22C-B53162FFE0EB}"/>
              </a:ext>
            </a:extLst>
          </p:cNvPr>
          <p:cNvSpPr/>
          <p:nvPr/>
        </p:nvSpPr>
        <p:spPr>
          <a:xfrm>
            <a:off x="0" y="4778820"/>
            <a:ext cx="2997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 review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1" name="CustomShape 1"/>
          <p:cNvSpPr/>
          <p:nvPr/>
        </p:nvSpPr>
        <p:spPr>
          <a:xfrm>
            <a:off x="232200" y="854640"/>
            <a:ext cx="36932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Allocating funds for data collection can mean worse outcomes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Allocating funds for data collection can mean better outcomes too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2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id="{D693CC12-2AC9-800D-41BA-A35E9FA64125}"/>
              </a:ext>
            </a:extLst>
          </p:cNvPr>
          <p:cNvSpPr/>
          <p:nvPr/>
        </p:nvSpPr>
        <p:spPr>
          <a:xfrm>
            <a:off x="0" y="4778820"/>
            <a:ext cx="2997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 review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CustomShape 1"/>
          <p:cNvSpPr/>
          <p:nvPr/>
        </p:nvSpPr>
        <p:spPr>
          <a:xfrm>
            <a:off x="75600" y="730080"/>
            <a:ext cx="4064040" cy="435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Different conventional approaches have different performance</a:t>
            </a: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Performance of  these approaches depends on available funds </a:t>
            </a: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All of them could lead to lead to worse outcomes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24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5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7" name="CustomShape 1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8" name="CustomShape 2"/>
          <p:cNvSpPr/>
          <p:nvPr/>
        </p:nvSpPr>
        <p:spPr>
          <a:xfrm>
            <a:off x="21780" y="721018"/>
            <a:ext cx="4060440" cy="48481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Maximizing return on investment is best</a:t>
            </a: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considers objectives and constraints that underpin conservation plans and their success</a:t>
            </a: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lang="en-US" sz="1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surveyvoi</a:t>
            </a: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 package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id="{323A2922-4C11-58FD-FD73-956639C53D34}"/>
              </a:ext>
            </a:extLst>
          </p:cNvPr>
          <p:cNvSpPr/>
          <p:nvPr/>
        </p:nvSpPr>
        <p:spPr>
          <a:xfrm>
            <a:off x="0" y="4778820"/>
            <a:ext cx="2997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 review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Evolutionary processes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>
                  <a:solidFill>
                    <a:srgbClr val="FF0000"/>
                  </a:solidFill>
                </a:rPr>
                <a:t>Species range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500591" y="184873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912981" y="181135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592790" y="180559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0217725" y="1799848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>
                  <a:solidFill>
                    <a:srgbClr val="00B0F0"/>
                  </a:solidFill>
                </a:rPr>
                <a:t>Population</a:t>
              </a: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0572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0"/>
          <p:cNvSpPr/>
          <p:nvPr/>
        </p:nvSpPr>
        <p:spPr>
          <a:xfrm>
            <a:off x="2971800" y="1682640"/>
            <a:ext cx="3155040" cy="89820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7139160" y="3267720"/>
            <a:ext cx="184320" cy="58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12"/>
          <p:cNvSpPr/>
          <p:nvPr/>
        </p:nvSpPr>
        <p:spPr>
          <a:xfrm>
            <a:off x="5703840" y="1215720"/>
            <a:ext cx="287964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do we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here?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4"/>
          <p:cNvSpPr/>
          <p:nvPr/>
        </p:nvSpPr>
        <p:spPr>
          <a:xfrm>
            <a:off x="5200560" y="2017440"/>
            <a:ext cx="698040" cy="12229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5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6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7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18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Evolutionary processes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>
                  <a:solidFill>
                    <a:srgbClr val="FF0000"/>
                  </a:solidFill>
                </a:rPr>
                <a:t>Species range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500591" y="184873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912981" y="181135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592790" y="180559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0217725" y="1799848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>
                  <a:solidFill>
                    <a:srgbClr val="00B0F0"/>
                  </a:solidFill>
                </a:rPr>
                <a:t>Population</a:t>
              </a: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3664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Evolutionary processes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>
                  <a:solidFill>
                    <a:srgbClr val="FF0000"/>
                  </a:solidFill>
                </a:rPr>
                <a:t>Species range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912981" y="1811350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9592790" y="180559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>
                  <a:solidFill>
                    <a:srgbClr val="00B0F0"/>
                  </a:solidFill>
                </a:rPr>
                <a:t>Population</a:t>
              </a: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3627950" y="3809109"/>
            <a:ext cx="425448" cy="4650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/>
          <p:cNvSpPr/>
          <p:nvPr/>
        </p:nvSpPr>
        <p:spPr>
          <a:xfrm>
            <a:off x="6359807" y="3707751"/>
            <a:ext cx="425448" cy="4650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4153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Evolutionary processes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860310" y="1246908"/>
            <a:ext cx="7507618" cy="3488236"/>
            <a:chOff x="4190346" y="1026746"/>
            <a:chExt cx="4718982" cy="1261709"/>
          </a:xfrm>
        </p:grpSpPr>
        <p:sp>
          <p:nvSpPr>
            <p:cNvPr id="7" name="TextBox 6"/>
            <p:cNvSpPr txBox="1"/>
            <p:nvPr/>
          </p:nvSpPr>
          <p:spPr>
            <a:xfrm>
              <a:off x="4190346" y="1026746"/>
              <a:ext cx="2114357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>
                  <a:solidFill>
                    <a:srgbClr val="FF0000"/>
                  </a:solidFill>
                </a:rPr>
                <a:t>Species range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556159" y="1362332"/>
              <a:ext cx="4353169" cy="926123"/>
              <a:chOff x="7126779" y="1060500"/>
              <a:chExt cx="4353169" cy="1234831"/>
            </a:xfr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</p:grpSpPr>
          <p:sp>
            <p:nvSpPr>
              <p:cNvPr id="32" name="Oval 31"/>
              <p:cNvSpPr/>
              <p:nvPr/>
            </p:nvSpPr>
            <p:spPr>
              <a:xfrm>
                <a:off x="7126779" y="1060500"/>
                <a:ext cx="4353169" cy="12348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550726" y="147114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167954" y="1338869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720600" y="1344622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351435" y="1304365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952409" y="1623542"/>
                <a:ext cx="267419" cy="22428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54491" y="1816372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061672" y="1406355"/>
                <a:ext cx="267419" cy="22428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680009" y="1225657"/>
                <a:ext cx="267419" cy="22428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9" name="Straight Arrow Connector 8"/>
            <p:cNvCxnSpPr>
              <a:stCxn id="7" idx="2"/>
              <a:endCxn id="32" idx="1"/>
            </p:cNvCxnSpPr>
            <p:nvPr/>
          </p:nvCxnSpPr>
          <p:spPr>
            <a:xfrm flipH="1">
              <a:off x="5193666" y="1260527"/>
              <a:ext cx="53859" cy="23743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13528" y="1026942"/>
              <a:ext cx="1493328" cy="23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>
                  <a:solidFill>
                    <a:srgbClr val="00B0F0"/>
                  </a:solidFill>
                </a:rPr>
                <a:t>Population</a:t>
              </a:r>
            </a:p>
          </p:txBody>
        </p:sp>
        <p:cxnSp>
          <p:nvCxnSpPr>
            <p:cNvPr id="11" name="Straight Arrow Connector 10"/>
            <p:cNvCxnSpPr>
              <a:stCxn id="10" idx="2"/>
              <a:endCxn id="40" idx="0"/>
            </p:cNvCxnSpPr>
            <p:nvPr/>
          </p:nvCxnSpPr>
          <p:spPr>
            <a:xfrm flipH="1">
              <a:off x="7914524" y="1260723"/>
              <a:ext cx="145668" cy="28450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3089564" y="3226366"/>
            <a:ext cx="4500475" cy="1304070"/>
          </a:xfrm>
          <a:custGeom>
            <a:avLst/>
            <a:gdLst>
              <a:gd name="connsiteX0" fmla="*/ 0 w 4500475"/>
              <a:gd name="connsiteY0" fmla="*/ 1304070 h 1304070"/>
              <a:gd name="connsiteX1" fmla="*/ 346363 w 4500475"/>
              <a:gd name="connsiteY1" fmla="*/ 874579 h 1304070"/>
              <a:gd name="connsiteX2" fmla="*/ 609600 w 4500475"/>
              <a:gd name="connsiteY2" fmla="*/ 43307 h 1304070"/>
              <a:gd name="connsiteX3" fmla="*/ 1773381 w 4500475"/>
              <a:gd name="connsiteY3" fmla="*/ 140289 h 1304070"/>
              <a:gd name="connsiteX4" fmla="*/ 2466109 w 4500475"/>
              <a:gd name="connsiteY4" fmla="*/ 334252 h 1304070"/>
              <a:gd name="connsiteX5" fmla="*/ 3172691 w 4500475"/>
              <a:gd name="connsiteY5" fmla="*/ 306543 h 1304070"/>
              <a:gd name="connsiteX6" fmla="*/ 3976254 w 4500475"/>
              <a:gd name="connsiteY6" fmla="*/ 237270 h 1304070"/>
              <a:gd name="connsiteX7" fmla="*/ 4433454 w 4500475"/>
              <a:gd name="connsiteY7" fmla="*/ 943852 h 1304070"/>
              <a:gd name="connsiteX8" fmla="*/ 4488872 w 4500475"/>
              <a:gd name="connsiteY8" fmla="*/ 1068543 h 130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0475" h="1304070">
                <a:moveTo>
                  <a:pt x="0" y="1304070"/>
                </a:moveTo>
                <a:cubicBezTo>
                  <a:pt x="122381" y="1194388"/>
                  <a:pt x="244763" y="1084706"/>
                  <a:pt x="346363" y="874579"/>
                </a:cubicBezTo>
                <a:cubicBezTo>
                  <a:pt x="447963" y="664452"/>
                  <a:pt x="371764" y="165689"/>
                  <a:pt x="609600" y="43307"/>
                </a:cubicBezTo>
                <a:cubicBezTo>
                  <a:pt x="847436" y="-79075"/>
                  <a:pt x="1463963" y="91798"/>
                  <a:pt x="1773381" y="140289"/>
                </a:cubicBezTo>
                <a:cubicBezTo>
                  <a:pt x="2082799" y="188780"/>
                  <a:pt x="2232891" y="306543"/>
                  <a:pt x="2466109" y="334252"/>
                </a:cubicBezTo>
                <a:cubicBezTo>
                  <a:pt x="2699327" y="361961"/>
                  <a:pt x="2921000" y="322707"/>
                  <a:pt x="3172691" y="306543"/>
                </a:cubicBezTo>
                <a:cubicBezTo>
                  <a:pt x="3424382" y="290379"/>
                  <a:pt x="3766127" y="131052"/>
                  <a:pt x="3976254" y="237270"/>
                </a:cubicBezTo>
                <a:cubicBezTo>
                  <a:pt x="4186381" y="343488"/>
                  <a:pt x="4348018" y="805306"/>
                  <a:pt x="4433454" y="943852"/>
                </a:cubicBezTo>
                <a:cubicBezTo>
                  <a:pt x="4518890" y="1082397"/>
                  <a:pt x="4503881" y="1075470"/>
                  <a:pt x="4488872" y="1068543"/>
                </a:cubicBezTo>
              </a:path>
            </a:pathLst>
          </a:custGeom>
          <a:noFill/>
          <a:ln w="762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3639118" y="3854299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4284036" y="3762971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6382144" y="3752941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5365572" y="3764866"/>
            <a:ext cx="403110" cy="37468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313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32">
            <a:extLst>
              <a:ext uri="{FF2B5EF4-FFF2-40B4-BE49-F238E27FC236}">
                <a16:creationId xmlns:a16="http://schemas.microsoft.com/office/drawing/2014/main" id="{F6C6FD4B-1A79-BEB8-D1AA-A5464167F6F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8880" y="429624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88" name="CustomShape 1">
            <a:extLst>
              <a:ext uri="{FF2B5EF4-FFF2-40B4-BE49-F238E27FC236}">
                <a16:creationId xmlns:a16="http://schemas.microsoft.com/office/drawing/2014/main" id="{EFD8445E-87E4-46B4-8823-DE88BA28BEC7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>
            <a:extLst>
              <a:ext uri="{FF2B5EF4-FFF2-40B4-BE49-F238E27FC236}">
                <a16:creationId xmlns:a16="http://schemas.microsoft.com/office/drawing/2014/main" id="{6A089591-8874-4AB6-9B0E-E73E88DCC93D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3">
            <a:extLst>
              <a:ext uri="{FF2B5EF4-FFF2-40B4-BE49-F238E27FC236}">
                <a16:creationId xmlns:a16="http://schemas.microsoft.com/office/drawing/2014/main" id="{0FB2B923-595D-44A9-AB9D-C205D37F3520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Picture 159">
            <a:extLst>
              <a:ext uri="{FF2B5EF4-FFF2-40B4-BE49-F238E27FC236}">
                <a16:creationId xmlns:a16="http://schemas.microsoft.com/office/drawing/2014/main" id="{9F6522A6-9878-435A-AB97-DA844A79010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2" name="Picture 160">
            <a:extLst>
              <a:ext uri="{FF2B5EF4-FFF2-40B4-BE49-F238E27FC236}">
                <a16:creationId xmlns:a16="http://schemas.microsoft.com/office/drawing/2014/main" id="{3CFAF86B-56AF-4CEB-95CD-F038AA9CFB35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3" name="Picture 161">
            <a:extLst>
              <a:ext uri="{FF2B5EF4-FFF2-40B4-BE49-F238E27FC236}">
                <a16:creationId xmlns:a16="http://schemas.microsoft.com/office/drawing/2014/main" id="{EDC33C46-EC09-4BC0-8E64-A31E5144C6EE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" name="Picture 162">
            <a:extLst>
              <a:ext uri="{FF2B5EF4-FFF2-40B4-BE49-F238E27FC236}">
                <a16:creationId xmlns:a16="http://schemas.microsoft.com/office/drawing/2014/main" id="{DA52607F-DFCE-4751-919D-2003E4AF574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5" name="Picture 163">
            <a:extLst>
              <a:ext uri="{FF2B5EF4-FFF2-40B4-BE49-F238E27FC236}">
                <a16:creationId xmlns:a16="http://schemas.microsoft.com/office/drawing/2014/main" id="{D55F0340-A951-460B-AB47-24519578F06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4">
            <a:extLst>
              <a:ext uri="{FF2B5EF4-FFF2-40B4-BE49-F238E27FC236}">
                <a16:creationId xmlns:a16="http://schemas.microsoft.com/office/drawing/2014/main" id="{2E8C5B48-9274-4DEE-8D80-6D9775F1C704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7" name="Picture 165">
            <a:extLst>
              <a:ext uri="{FF2B5EF4-FFF2-40B4-BE49-F238E27FC236}">
                <a16:creationId xmlns:a16="http://schemas.microsoft.com/office/drawing/2014/main" id="{77CCD559-DEC0-49B4-B9F5-94642B7B9FA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8" name="CustomShape 4">
            <a:extLst>
              <a:ext uri="{FF2B5EF4-FFF2-40B4-BE49-F238E27FC236}">
                <a16:creationId xmlns:a16="http://schemas.microsoft.com/office/drawing/2014/main" id="{3469C694-05DB-4D92-B9C9-62DFE2D55259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5">
            <a:extLst>
              <a:ext uri="{FF2B5EF4-FFF2-40B4-BE49-F238E27FC236}">
                <a16:creationId xmlns:a16="http://schemas.microsoft.com/office/drawing/2014/main" id="{20660095-00F0-4C0B-A597-1B7195018A70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6">
            <a:extLst>
              <a:ext uri="{FF2B5EF4-FFF2-40B4-BE49-F238E27FC236}">
                <a16:creationId xmlns:a16="http://schemas.microsoft.com/office/drawing/2014/main" id="{A2729043-D8D8-48E3-99F0-E4E6E608BFFB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10">
            <a:extLst>
              <a:ext uri="{FF2B5EF4-FFF2-40B4-BE49-F238E27FC236}">
                <a16:creationId xmlns:a16="http://schemas.microsoft.com/office/drawing/2014/main" id="{FC3123C0-E5CA-48C5-A49E-FA8D6087A3CB}"/>
              </a:ext>
            </a:extLst>
          </p:cNvPr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11">
            <a:extLst>
              <a:ext uri="{FF2B5EF4-FFF2-40B4-BE49-F238E27FC236}">
                <a16:creationId xmlns:a16="http://schemas.microsoft.com/office/drawing/2014/main" id="{71845949-44FA-4F24-B1B6-8FBD74DCDADA}"/>
              </a:ext>
            </a:extLst>
          </p:cNvPr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12">
            <a:extLst>
              <a:ext uri="{FF2B5EF4-FFF2-40B4-BE49-F238E27FC236}">
                <a16:creationId xmlns:a16="http://schemas.microsoft.com/office/drawing/2014/main" id="{58866811-07FC-4588-9CF1-B6E14E0468ED}"/>
              </a:ext>
            </a:extLst>
          </p:cNvPr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3">
            <a:extLst>
              <a:ext uri="{FF2B5EF4-FFF2-40B4-BE49-F238E27FC236}">
                <a16:creationId xmlns:a16="http://schemas.microsoft.com/office/drawing/2014/main" id="{BE789B6B-E50D-4168-A771-2D7BEF6C2051}"/>
              </a:ext>
            </a:extLst>
          </p:cNvPr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4">
            <a:extLst>
              <a:ext uri="{FF2B5EF4-FFF2-40B4-BE49-F238E27FC236}">
                <a16:creationId xmlns:a16="http://schemas.microsoft.com/office/drawing/2014/main" id="{799D0E36-4225-46C7-A2AE-DAB50B411898}"/>
              </a:ext>
            </a:extLst>
          </p:cNvPr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5">
            <a:extLst>
              <a:ext uri="{FF2B5EF4-FFF2-40B4-BE49-F238E27FC236}">
                <a16:creationId xmlns:a16="http://schemas.microsoft.com/office/drawing/2014/main" id="{68CD24D9-BA12-4C1D-865C-4B981D4E5D5F}"/>
              </a:ext>
            </a:extLst>
          </p:cNvPr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16">
            <a:extLst>
              <a:ext uri="{FF2B5EF4-FFF2-40B4-BE49-F238E27FC236}">
                <a16:creationId xmlns:a16="http://schemas.microsoft.com/office/drawing/2014/main" id="{02882BEB-412A-433D-969B-80350943B828}"/>
              </a:ext>
            </a:extLst>
          </p:cNvPr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17">
            <a:extLst>
              <a:ext uri="{FF2B5EF4-FFF2-40B4-BE49-F238E27FC236}">
                <a16:creationId xmlns:a16="http://schemas.microsoft.com/office/drawing/2014/main" id="{2F262D4A-0306-434C-86FA-E4AF020C5290}"/>
              </a:ext>
            </a:extLst>
          </p:cNvPr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18">
            <a:extLst>
              <a:ext uri="{FF2B5EF4-FFF2-40B4-BE49-F238E27FC236}">
                <a16:creationId xmlns:a16="http://schemas.microsoft.com/office/drawing/2014/main" id="{AF276A6B-C39D-4041-B2E8-6A33E42DB511}"/>
              </a:ext>
            </a:extLst>
          </p:cNvPr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19">
            <a:extLst>
              <a:ext uri="{FF2B5EF4-FFF2-40B4-BE49-F238E27FC236}">
                <a16:creationId xmlns:a16="http://schemas.microsoft.com/office/drawing/2014/main" id="{E5761DF1-CCE1-413E-A120-E77149FB2536}"/>
              </a:ext>
            </a:extLst>
          </p:cNvPr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0">
            <a:extLst>
              <a:ext uri="{FF2B5EF4-FFF2-40B4-BE49-F238E27FC236}">
                <a16:creationId xmlns:a16="http://schemas.microsoft.com/office/drawing/2014/main" id="{E09FE8EC-74D9-4162-B4B9-6D4AF8556054}"/>
              </a:ext>
            </a:extLst>
          </p:cNvPr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21">
            <a:extLst>
              <a:ext uri="{FF2B5EF4-FFF2-40B4-BE49-F238E27FC236}">
                <a16:creationId xmlns:a16="http://schemas.microsoft.com/office/drawing/2014/main" id="{A42D9072-AD56-4C64-B181-A041922D60D7}"/>
              </a:ext>
            </a:extLst>
          </p:cNvPr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2">
            <a:extLst>
              <a:ext uri="{FF2B5EF4-FFF2-40B4-BE49-F238E27FC236}">
                <a16:creationId xmlns:a16="http://schemas.microsoft.com/office/drawing/2014/main" id="{57996397-BBF4-4B46-8464-CAEBD8269B6E}"/>
              </a:ext>
            </a:extLst>
          </p:cNvPr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3">
            <a:extLst>
              <a:ext uri="{FF2B5EF4-FFF2-40B4-BE49-F238E27FC236}">
                <a16:creationId xmlns:a16="http://schemas.microsoft.com/office/drawing/2014/main" id="{C0377EDC-AC2E-4820-945E-F7E0CB2FF0AA}"/>
              </a:ext>
            </a:extLst>
          </p:cNvPr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4">
            <a:extLst>
              <a:ext uri="{FF2B5EF4-FFF2-40B4-BE49-F238E27FC236}">
                <a16:creationId xmlns:a16="http://schemas.microsoft.com/office/drawing/2014/main" id="{18770BC7-8E8F-4654-B15A-95BD5CE30ED9}"/>
              </a:ext>
            </a:extLst>
          </p:cNvPr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25">
            <a:extLst>
              <a:ext uri="{FF2B5EF4-FFF2-40B4-BE49-F238E27FC236}">
                <a16:creationId xmlns:a16="http://schemas.microsoft.com/office/drawing/2014/main" id="{0893B886-19A3-4901-8085-4CD2F86C3270}"/>
              </a:ext>
            </a:extLst>
          </p:cNvPr>
          <p:cNvSpPr/>
          <p:nvPr/>
        </p:nvSpPr>
        <p:spPr>
          <a:xfrm>
            <a:off x="153720" y="3048840"/>
            <a:ext cx="2038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 samples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6">
            <a:extLst>
              <a:ext uri="{FF2B5EF4-FFF2-40B4-BE49-F238E27FC236}">
                <a16:creationId xmlns:a16="http://schemas.microsoft.com/office/drawing/2014/main" id="{49A64F8D-62C6-457A-9724-C8C044C426FC}"/>
              </a:ext>
            </a:extLst>
          </p:cNvPr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9" name="Picture 132">
            <a:extLst>
              <a:ext uri="{FF2B5EF4-FFF2-40B4-BE49-F238E27FC236}">
                <a16:creationId xmlns:a16="http://schemas.microsoft.com/office/drawing/2014/main" id="{1CC061B3-D243-462B-9440-B1AFD6F0592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37880" y="42962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20" name="Picture 133">
            <a:extLst>
              <a:ext uri="{FF2B5EF4-FFF2-40B4-BE49-F238E27FC236}">
                <a16:creationId xmlns:a16="http://schemas.microsoft.com/office/drawing/2014/main" id="{788D872D-B6FD-4A0A-BD62-E684B21A1D9B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837360" y="350676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21" name="Line 27">
            <a:extLst>
              <a:ext uri="{FF2B5EF4-FFF2-40B4-BE49-F238E27FC236}">
                <a16:creationId xmlns:a16="http://schemas.microsoft.com/office/drawing/2014/main" id="{9F670B3C-B638-4038-89E7-C5415BB4747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Line 28">
            <a:extLst>
              <a:ext uri="{FF2B5EF4-FFF2-40B4-BE49-F238E27FC236}">
                <a16:creationId xmlns:a16="http://schemas.microsoft.com/office/drawing/2014/main" id="{922C9119-B63B-435B-9BD5-ABD5D81A3022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9">
            <a:extLst>
              <a:ext uri="{FF2B5EF4-FFF2-40B4-BE49-F238E27FC236}">
                <a16:creationId xmlns:a16="http://schemas.microsoft.com/office/drawing/2014/main" id="{5754F63E-43D6-4F1A-A6A1-1D2C6850DCA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30">
            <a:extLst>
              <a:ext uri="{FF2B5EF4-FFF2-40B4-BE49-F238E27FC236}">
                <a16:creationId xmlns:a16="http://schemas.microsoft.com/office/drawing/2014/main" id="{01FC06EB-FF26-4D56-AA48-5D25E600100F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Line 31">
            <a:extLst>
              <a:ext uri="{FF2B5EF4-FFF2-40B4-BE49-F238E27FC236}">
                <a16:creationId xmlns:a16="http://schemas.microsoft.com/office/drawing/2014/main" id="{EAE0967F-2F91-4766-839B-5CCDE6F8766E}"/>
              </a:ext>
            </a:extLst>
          </p:cNvPr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Line 32">
            <a:extLst>
              <a:ext uri="{FF2B5EF4-FFF2-40B4-BE49-F238E27FC236}">
                <a16:creationId xmlns:a16="http://schemas.microsoft.com/office/drawing/2014/main" id="{4CF52B5A-BB16-4879-8DC9-2D344E954DF2}"/>
              </a:ext>
            </a:extLst>
          </p:cNvPr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33">
            <a:extLst>
              <a:ext uri="{FF2B5EF4-FFF2-40B4-BE49-F238E27FC236}">
                <a16:creationId xmlns:a16="http://schemas.microsoft.com/office/drawing/2014/main" id="{39A69E28-535A-46FB-B31B-A49ED3ACD521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34">
            <a:extLst>
              <a:ext uri="{FF2B5EF4-FFF2-40B4-BE49-F238E27FC236}">
                <a16:creationId xmlns:a16="http://schemas.microsoft.com/office/drawing/2014/main" id="{7591F1C3-49AF-417B-AA52-AD995CB17033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35">
            <a:extLst>
              <a:ext uri="{FF2B5EF4-FFF2-40B4-BE49-F238E27FC236}">
                <a16:creationId xmlns:a16="http://schemas.microsoft.com/office/drawing/2014/main" id="{93A5F35D-FE0C-4A84-949C-38A3E1F9B5A4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36">
            <a:extLst>
              <a:ext uri="{FF2B5EF4-FFF2-40B4-BE49-F238E27FC236}">
                <a16:creationId xmlns:a16="http://schemas.microsoft.com/office/drawing/2014/main" id="{A70BD7CA-DEC3-47E6-869D-F5D3CA10867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37">
            <a:extLst>
              <a:ext uri="{FF2B5EF4-FFF2-40B4-BE49-F238E27FC236}">
                <a16:creationId xmlns:a16="http://schemas.microsoft.com/office/drawing/2014/main" id="{044FA49F-4CBC-4135-B644-B8FD2AAD3F16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38">
            <a:extLst>
              <a:ext uri="{FF2B5EF4-FFF2-40B4-BE49-F238E27FC236}">
                <a16:creationId xmlns:a16="http://schemas.microsoft.com/office/drawing/2014/main" id="{D6D3B864-ECB8-42DC-B642-DC60170102D0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39">
            <a:extLst>
              <a:ext uri="{FF2B5EF4-FFF2-40B4-BE49-F238E27FC236}">
                <a16:creationId xmlns:a16="http://schemas.microsoft.com/office/drawing/2014/main" id="{D804562B-7715-4377-A084-B2F3DA63EA69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40">
            <a:extLst>
              <a:ext uri="{FF2B5EF4-FFF2-40B4-BE49-F238E27FC236}">
                <a16:creationId xmlns:a16="http://schemas.microsoft.com/office/drawing/2014/main" id="{0219288D-D4D6-4E8F-B417-C9F05DB615E1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41">
            <a:extLst>
              <a:ext uri="{FF2B5EF4-FFF2-40B4-BE49-F238E27FC236}">
                <a16:creationId xmlns:a16="http://schemas.microsoft.com/office/drawing/2014/main" id="{4F242DEA-EA78-49C0-A5CD-B636B985AD9E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42">
            <a:extLst>
              <a:ext uri="{FF2B5EF4-FFF2-40B4-BE49-F238E27FC236}">
                <a16:creationId xmlns:a16="http://schemas.microsoft.com/office/drawing/2014/main" id="{B051CB4A-7272-4771-99F9-03FBAD3A8896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43">
            <a:extLst>
              <a:ext uri="{FF2B5EF4-FFF2-40B4-BE49-F238E27FC236}">
                <a16:creationId xmlns:a16="http://schemas.microsoft.com/office/drawing/2014/main" id="{671DD885-9B9B-4639-BEF8-18D27F3C08AC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4">
            <a:extLst>
              <a:ext uri="{FF2B5EF4-FFF2-40B4-BE49-F238E27FC236}">
                <a16:creationId xmlns:a16="http://schemas.microsoft.com/office/drawing/2014/main" id="{9804D29E-0295-4B83-B5A4-A0E694F58921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45">
            <a:extLst>
              <a:ext uri="{FF2B5EF4-FFF2-40B4-BE49-F238E27FC236}">
                <a16:creationId xmlns:a16="http://schemas.microsoft.com/office/drawing/2014/main" id="{3455E7EA-99BF-4EBF-AC2A-5D9F0369C018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6">
            <a:extLst>
              <a:ext uri="{FF2B5EF4-FFF2-40B4-BE49-F238E27FC236}">
                <a16:creationId xmlns:a16="http://schemas.microsoft.com/office/drawing/2014/main" id="{10121674-9E3B-46B0-BE61-808166BE9414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7">
            <a:extLst>
              <a:ext uri="{FF2B5EF4-FFF2-40B4-BE49-F238E27FC236}">
                <a16:creationId xmlns:a16="http://schemas.microsoft.com/office/drawing/2014/main" id="{ACBC5A28-5609-4AC5-8506-0FAAEED2D7AA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48">
            <a:extLst>
              <a:ext uri="{FF2B5EF4-FFF2-40B4-BE49-F238E27FC236}">
                <a16:creationId xmlns:a16="http://schemas.microsoft.com/office/drawing/2014/main" id="{3B327B2E-688F-4C6F-9D9F-14641B33317D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49">
            <a:extLst>
              <a:ext uri="{FF2B5EF4-FFF2-40B4-BE49-F238E27FC236}">
                <a16:creationId xmlns:a16="http://schemas.microsoft.com/office/drawing/2014/main" id="{0C103D7E-B678-4001-AEA9-981975B3BDB8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50">
            <a:extLst>
              <a:ext uri="{FF2B5EF4-FFF2-40B4-BE49-F238E27FC236}">
                <a16:creationId xmlns:a16="http://schemas.microsoft.com/office/drawing/2014/main" id="{92687B3B-E44F-49F2-8826-D7F85C6B123B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51">
            <a:extLst>
              <a:ext uri="{FF2B5EF4-FFF2-40B4-BE49-F238E27FC236}">
                <a16:creationId xmlns:a16="http://schemas.microsoft.com/office/drawing/2014/main" id="{F8B4E9EA-1D5B-4ADA-B856-AF7AB36E219F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52">
            <a:extLst>
              <a:ext uri="{FF2B5EF4-FFF2-40B4-BE49-F238E27FC236}">
                <a16:creationId xmlns:a16="http://schemas.microsoft.com/office/drawing/2014/main" id="{9FC6628B-D027-4E1A-A646-AA78E6974017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53">
            <a:extLst>
              <a:ext uri="{FF2B5EF4-FFF2-40B4-BE49-F238E27FC236}">
                <a16:creationId xmlns:a16="http://schemas.microsoft.com/office/drawing/2014/main" id="{A815F16B-D2AE-4D74-B3AC-76DEB6F3C1FA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54">
            <a:extLst>
              <a:ext uri="{FF2B5EF4-FFF2-40B4-BE49-F238E27FC236}">
                <a16:creationId xmlns:a16="http://schemas.microsoft.com/office/drawing/2014/main" id="{B6FDFD3B-74C4-4043-A76D-308EAF43A346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55">
            <a:extLst>
              <a:ext uri="{FF2B5EF4-FFF2-40B4-BE49-F238E27FC236}">
                <a16:creationId xmlns:a16="http://schemas.microsoft.com/office/drawing/2014/main" id="{9549D00D-FAF2-4051-89A7-BF4951DC59CE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6">
            <a:extLst>
              <a:ext uri="{FF2B5EF4-FFF2-40B4-BE49-F238E27FC236}">
                <a16:creationId xmlns:a16="http://schemas.microsoft.com/office/drawing/2014/main" id="{B366AC5A-27B8-47BF-B0D2-D92B7E73DD0A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57">
            <a:extLst>
              <a:ext uri="{FF2B5EF4-FFF2-40B4-BE49-F238E27FC236}">
                <a16:creationId xmlns:a16="http://schemas.microsoft.com/office/drawing/2014/main" id="{DAA40FC4-D179-4F22-AAF1-88AE9D289DC2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58">
            <a:extLst>
              <a:ext uri="{FF2B5EF4-FFF2-40B4-BE49-F238E27FC236}">
                <a16:creationId xmlns:a16="http://schemas.microsoft.com/office/drawing/2014/main" id="{0268DC45-CFAD-4468-A4F6-DDEEE5D81970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9">
            <a:extLst>
              <a:ext uri="{FF2B5EF4-FFF2-40B4-BE49-F238E27FC236}">
                <a16:creationId xmlns:a16="http://schemas.microsoft.com/office/drawing/2014/main" id="{FA62D576-2FE5-4BA7-BF3A-719C9B0E0B9A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0">
            <a:extLst>
              <a:ext uri="{FF2B5EF4-FFF2-40B4-BE49-F238E27FC236}">
                <a16:creationId xmlns:a16="http://schemas.microsoft.com/office/drawing/2014/main" id="{5DD45EB8-00F3-49D0-A84A-ADC35D0AF331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61">
            <a:extLst>
              <a:ext uri="{FF2B5EF4-FFF2-40B4-BE49-F238E27FC236}">
                <a16:creationId xmlns:a16="http://schemas.microsoft.com/office/drawing/2014/main" id="{FFB9E7BA-6031-4E40-9993-DA11C3691107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62">
            <a:extLst>
              <a:ext uri="{FF2B5EF4-FFF2-40B4-BE49-F238E27FC236}">
                <a16:creationId xmlns:a16="http://schemas.microsoft.com/office/drawing/2014/main" id="{B3890960-5164-4DAF-A849-1F0893242A0A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63">
            <a:extLst>
              <a:ext uri="{FF2B5EF4-FFF2-40B4-BE49-F238E27FC236}">
                <a16:creationId xmlns:a16="http://schemas.microsoft.com/office/drawing/2014/main" id="{345A6086-86B6-4BA1-BB2F-0FA8A783B728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64">
            <a:extLst>
              <a:ext uri="{FF2B5EF4-FFF2-40B4-BE49-F238E27FC236}">
                <a16:creationId xmlns:a16="http://schemas.microsoft.com/office/drawing/2014/main" id="{EC6CD531-E4E6-4C9D-BB6C-57E4F7F487BB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65">
            <a:extLst>
              <a:ext uri="{FF2B5EF4-FFF2-40B4-BE49-F238E27FC236}">
                <a16:creationId xmlns:a16="http://schemas.microsoft.com/office/drawing/2014/main" id="{7385AB2B-E1E3-4EA3-94E5-FFE3389FED4B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66">
            <a:extLst>
              <a:ext uri="{FF2B5EF4-FFF2-40B4-BE49-F238E27FC236}">
                <a16:creationId xmlns:a16="http://schemas.microsoft.com/office/drawing/2014/main" id="{DF5098A5-2C90-4CA0-8E2E-BB8F91CC59D7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7">
            <a:extLst>
              <a:ext uri="{FF2B5EF4-FFF2-40B4-BE49-F238E27FC236}">
                <a16:creationId xmlns:a16="http://schemas.microsoft.com/office/drawing/2014/main" id="{C93DC836-8291-4D27-9B7D-4C664AA8A83C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68">
            <a:extLst>
              <a:ext uri="{FF2B5EF4-FFF2-40B4-BE49-F238E27FC236}">
                <a16:creationId xmlns:a16="http://schemas.microsoft.com/office/drawing/2014/main" id="{9A3967E9-B4B4-4F79-81A1-5D28A2228B1E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69">
            <a:extLst>
              <a:ext uri="{FF2B5EF4-FFF2-40B4-BE49-F238E27FC236}">
                <a16:creationId xmlns:a16="http://schemas.microsoft.com/office/drawing/2014/main" id="{F689D77E-5EA6-4B5B-9BAC-B46BF1DC089A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70">
            <a:extLst>
              <a:ext uri="{FF2B5EF4-FFF2-40B4-BE49-F238E27FC236}">
                <a16:creationId xmlns:a16="http://schemas.microsoft.com/office/drawing/2014/main" id="{0AD87E2A-75BB-4077-B07D-6E6977EE948D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71">
            <a:extLst>
              <a:ext uri="{FF2B5EF4-FFF2-40B4-BE49-F238E27FC236}">
                <a16:creationId xmlns:a16="http://schemas.microsoft.com/office/drawing/2014/main" id="{F98EF58A-C21B-4C61-ADA4-4EC26448581E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72">
            <a:extLst>
              <a:ext uri="{FF2B5EF4-FFF2-40B4-BE49-F238E27FC236}">
                <a16:creationId xmlns:a16="http://schemas.microsoft.com/office/drawing/2014/main" id="{130CCC4B-9B04-4EA6-8EDD-836772756862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73">
            <a:extLst>
              <a:ext uri="{FF2B5EF4-FFF2-40B4-BE49-F238E27FC236}">
                <a16:creationId xmlns:a16="http://schemas.microsoft.com/office/drawing/2014/main" id="{87D4F347-410F-44DE-97D7-25B3A6C3F9CE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74">
            <a:extLst>
              <a:ext uri="{FF2B5EF4-FFF2-40B4-BE49-F238E27FC236}">
                <a16:creationId xmlns:a16="http://schemas.microsoft.com/office/drawing/2014/main" id="{1FEE3400-3C9C-47ED-A1C2-9752DFB5DC6D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75">
            <a:extLst>
              <a:ext uri="{FF2B5EF4-FFF2-40B4-BE49-F238E27FC236}">
                <a16:creationId xmlns:a16="http://schemas.microsoft.com/office/drawing/2014/main" id="{B98EAF18-D860-4767-92CF-6963771AC591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Line 76">
            <a:extLst>
              <a:ext uri="{FF2B5EF4-FFF2-40B4-BE49-F238E27FC236}">
                <a16:creationId xmlns:a16="http://schemas.microsoft.com/office/drawing/2014/main" id="{595DA11C-545A-4227-9D1A-91B49DA91D79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8">
            <a:extLst>
              <a:ext uri="{FF2B5EF4-FFF2-40B4-BE49-F238E27FC236}">
                <a16:creationId xmlns:a16="http://schemas.microsoft.com/office/drawing/2014/main" id="{C5927321-4BDC-45C2-ABA4-9E0AD2B9228B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9">
            <a:extLst>
              <a:ext uri="{FF2B5EF4-FFF2-40B4-BE49-F238E27FC236}">
                <a16:creationId xmlns:a16="http://schemas.microsoft.com/office/drawing/2014/main" id="{7683371D-A805-486D-994A-DD9F22ABE12B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9">
            <a:extLst>
              <a:ext uri="{FF2B5EF4-FFF2-40B4-BE49-F238E27FC236}">
                <a16:creationId xmlns:a16="http://schemas.microsoft.com/office/drawing/2014/main" id="{35058A36-CE64-4734-95B0-89FF459F709D}"/>
              </a:ext>
            </a:extLst>
          </p:cNvPr>
          <p:cNvSpPr/>
          <p:nvPr/>
        </p:nvSpPr>
        <p:spPr>
          <a:xfrm rot="10800000">
            <a:off x="2808000" y="745200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7030A0">
                  <a:alpha val="70000"/>
                </a:srgbClr>
              </a:gs>
              <a:gs pos="57000">
                <a:srgbClr val="813B84"/>
              </a:gs>
              <a:gs pos="72000">
                <a:srgbClr val="9B4C59"/>
              </a:gs>
              <a:gs pos="100000">
                <a:srgbClr val="C3651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9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0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1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2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3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4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5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6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7" name="CustomShape 19"/>
          <p:cNvSpPr/>
          <p:nvPr/>
        </p:nvSpPr>
        <p:spPr>
          <a:xfrm rot="5400000" flipH="1" flipV="1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8" name="CustomShape 20"/>
          <p:cNvSpPr/>
          <p:nvPr/>
        </p:nvSpPr>
        <p:spPr>
          <a:xfrm rot="16200000" flipV="1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9" name="CustomShape 21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0" name="CustomShape 22"/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1" name="CustomShape 23"/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Good enough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2" name="CustomShape 24"/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gradFill flip="none" rotWithShape="1">
            <a:gsLst>
              <a:gs pos="15000">
                <a:srgbClr val="C00000"/>
              </a:gs>
              <a:gs pos="54000">
                <a:srgbClr val="605878"/>
              </a:gs>
              <a:gs pos="100000">
                <a:srgbClr val="00B0F0"/>
              </a:gs>
            </a:gsLst>
            <a:lin ang="16200000" scaled="1"/>
            <a:tileRect/>
          </a:gradFill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3" name="CustomShape 25"/>
          <p:cNvSpPr/>
          <p:nvPr/>
        </p:nvSpPr>
        <p:spPr>
          <a:xfrm>
            <a:off x="75960" y="3048840"/>
            <a:ext cx="21942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Environment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4" name="CustomShape 26"/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5" name="CustomShape 77"/>
          <p:cNvSpPr/>
          <p:nvPr/>
        </p:nvSpPr>
        <p:spPr>
          <a:xfrm>
            <a:off x="290520" y="3600360"/>
            <a:ext cx="734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Cold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6" name="CustomShape 78"/>
          <p:cNvSpPr/>
          <p:nvPr/>
        </p:nvSpPr>
        <p:spPr>
          <a:xfrm>
            <a:off x="1388160" y="4394880"/>
            <a:ext cx="633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Hot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1">
            <a:extLst>
              <a:ext uri="{FF2B5EF4-FFF2-40B4-BE49-F238E27FC236}">
                <a16:creationId xmlns:a16="http://schemas.microsoft.com/office/drawing/2014/main" id="{E7BFF083-14B6-4F81-A58D-F6A38251436E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">
            <a:extLst>
              <a:ext uri="{FF2B5EF4-FFF2-40B4-BE49-F238E27FC236}">
                <a16:creationId xmlns:a16="http://schemas.microsoft.com/office/drawing/2014/main" id="{D536BA8C-B86E-4B74-BF5E-3CFD6F6A4A0C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3">
            <a:extLst>
              <a:ext uri="{FF2B5EF4-FFF2-40B4-BE49-F238E27FC236}">
                <a16:creationId xmlns:a16="http://schemas.microsoft.com/office/drawing/2014/main" id="{5550933A-F321-418E-86D8-70B153F378F1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Picture 159">
            <a:extLst>
              <a:ext uri="{FF2B5EF4-FFF2-40B4-BE49-F238E27FC236}">
                <a16:creationId xmlns:a16="http://schemas.microsoft.com/office/drawing/2014/main" id="{5F84B9DC-EC42-4A76-A0F7-064C40B81ED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" name="Picture 160">
            <a:extLst>
              <a:ext uri="{FF2B5EF4-FFF2-40B4-BE49-F238E27FC236}">
                <a16:creationId xmlns:a16="http://schemas.microsoft.com/office/drawing/2014/main" id="{9A7E219D-01EA-422A-92F5-931CFE1F015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2" name="Picture 161">
            <a:extLst>
              <a:ext uri="{FF2B5EF4-FFF2-40B4-BE49-F238E27FC236}">
                <a16:creationId xmlns:a16="http://schemas.microsoft.com/office/drawing/2014/main" id="{3FC98C77-A183-45D9-9F57-B3859BDE4E5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3" name="Picture 162">
            <a:extLst>
              <a:ext uri="{FF2B5EF4-FFF2-40B4-BE49-F238E27FC236}">
                <a16:creationId xmlns:a16="http://schemas.microsoft.com/office/drawing/2014/main" id="{38A7F4D5-12E2-49BB-8CC1-BAA53525214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4" name="Picture 163">
            <a:extLst>
              <a:ext uri="{FF2B5EF4-FFF2-40B4-BE49-F238E27FC236}">
                <a16:creationId xmlns:a16="http://schemas.microsoft.com/office/drawing/2014/main" id="{D4D742ED-19D9-4C56-B5E3-BE51B41DB9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5" name="Picture 164">
            <a:extLst>
              <a:ext uri="{FF2B5EF4-FFF2-40B4-BE49-F238E27FC236}">
                <a16:creationId xmlns:a16="http://schemas.microsoft.com/office/drawing/2014/main" id="{0E02067C-CB16-4144-9049-6CF075FDCFC4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6" name="Picture 165">
            <a:extLst>
              <a:ext uri="{FF2B5EF4-FFF2-40B4-BE49-F238E27FC236}">
                <a16:creationId xmlns:a16="http://schemas.microsoft.com/office/drawing/2014/main" id="{134B9E3D-34D7-40C9-AC42-799ACE2C038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7" name="CustomShape 4">
            <a:extLst>
              <a:ext uri="{FF2B5EF4-FFF2-40B4-BE49-F238E27FC236}">
                <a16:creationId xmlns:a16="http://schemas.microsoft.com/office/drawing/2014/main" id="{C8350337-F9BC-419B-8EC8-0AD933978FC8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5">
            <a:extLst>
              <a:ext uri="{FF2B5EF4-FFF2-40B4-BE49-F238E27FC236}">
                <a16:creationId xmlns:a16="http://schemas.microsoft.com/office/drawing/2014/main" id="{B8AB002C-3D16-4C63-A96B-EA17F1D7EC4A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6">
            <a:extLst>
              <a:ext uri="{FF2B5EF4-FFF2-40B4-BE49-F238E27FC236}">
                <a16:creationId xmlns:a16="http://schemas.microsoft.com/office/drawing/2014/main" id="{56A7E875-B0E8-4DDC-BC60-39CE7979334E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Line 27">
            <a:extLst>
              <a:ext uri="{FF2B5EF4-FFF2-40B4-BE49-F238E27FC236}">
                <a16:creationId xmlns:a16="http://schemas.microsoft.com/office/drawing/2014/main" id="{93DCCE53-58B9-4D22-AFBA-30F491FF438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28">
            <a:extLst>
              <a:ext uri="{FF2B5EF4-FFF2-40B4-BE49-F238E27FC236}">
                <a16:creationId xmlns:a16="http://schemas.microsoft.com/office/drawing/2014/main" id="{5FD043E4-C26A-4314-8150-AB84250BD807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29">
            <a:extLst>
              <a:ext uri="{FF2B5EF4-FFF2-40B4-BE49-F238E27FC236}">
                <a16:creationId xmlns:a16="http://schemas.microsoft.com/office/drawing/2014/main" id="{BFAFFC0A-866C-4973-A857-5E00C9ED9D1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30">
            <a:extLst>
              <a:ext uri="{FF2B5EF4-FFF2-40B4-BE49-F238E27FC236}">
                <a16:creationId xmlns:a16="http://schemas.microsoft.com/office/drawing/2014/main" id="{86FB12A3-509B-4047-BCF0-807948AAADB4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Line 31">
            <a:extLst>
              <a:ext uri="{FF2B5EF4-FFF2-40B4-BE49-F238E27FC236}">
                <a16:creationId xmlns:a16="http://schemas.microsoft.com/office/drawing/2014/main" id="{3C63D590-D912-469A-A83E-EEFD1E0F6124}"/>
              </a:ext>
            </a:extLst>
          </p:cNvPr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Line 32">
            <a:extLst>
              <a:ext uri="{FF2B5EF4-FFF2-40B4-BE49-F238E27FC236}">
                <a16:creationId xmlns:a16="http://schemas.microsoft.com/office/drawing/2014/main" id="{FEBAF2DB-4170-44DD-BEB5-C0050F986D1E}"/>
              </a:ext>
            </a:extLst>
          </p:cNvPr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33">
            <a:extLst>
              <a:ext uri="{FF2B5EF4-FFF2-40B4-BE49-F238E27FC236}">
                <a16:creationId xmlns:a16="http://schemas.microsoft.com/office/drawing/2014/main" id="{793C06EB-854B-4F1E-91F3-FDF086C6CF32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4">
            <a:extLst>
              <a:ext uri="{FF2B5EF4-FFF2-40B4-BE49-F238E27FC236}">
                <a16:creationId xmlns:a16="http://schemas.microsoft.com/office/drawing/2014/main" id="{B145ACD1-48A0-42EA-A416-476EF40178A8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5">
            <a:extLst>
              <a:ext uri="{FF2B5EF4-FFF2-40B4-BE49-F238E27FC236}">
                <a16:creationId xmlns:a16="http://schemas.microsoft.com/office/drawing/2014/main" id="{FBB63A7C-9AF5-4678-8B95-778D3016CAB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36">
            <a:extLst>
              <a:ext uri="{FF2B5EF4-FFF2-40B4-BE49-F238E27FC236}">
                <a16:creationId xmlns:a16="http://schemas.microsoft.com/office/drawing/2014/main" id="{012AD2AC-459F-4DD0-98F3-748D3EBE3595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7">
            <a:extLst>
              <a:ext uri="{FF2B5EF4-FFF2-40B4-BE49-F238E27FC236}">
                <a16:creationId xmlns:a16="http://schemas.microsoft.com/office/drawing/2014/main" id="{A08F8E33-9486-4968-82F9-BF89CEF0AA9E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8">
            <a:extLst>
              <a:ext uri="{FF2B5EF4-FFF2-40B4-BE49-F238E27FC236}">
                <a16:creationId xmlns:a16="http://schemas.microsoft.com/office/drawing/2014/main" id="{1F6C8FC8-A099-4621-977E-175D19499698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9">
            <a:extLst>
              <a:ext uri="{FF2B5EF4-FFF2-40B4-BE49-F238E27FC236}">
                <a16:creationId xmlns:a16="http://schemas.microsoft.com/office/drawing/2014/main" id="{E0426CAD-94E6-42EC-BF53-701BABD1FFD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40">
            <a:extLst>
              <a:ext uri="{FF2B5EF4-FFF2-40B4-BE49-F238E27FC236}">
                <a16:creationId xmlns:a16="http://schemas.microsoft.com/office/drawing/2014/main" id="{9CECB9BE-0603-4300-984C-018EC7A03042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41">
            <a:extLst>
              <a:ext uri="{FF2B5EF4-FFF2-40B4-BE49-F238E27FC236}">
                <a16:creationId xmlns:a16="http://schemas.microsoft.com/office/drawing/2014/main" id="{C2E38C78-9F29-4987-9CDA-D62BD5A8A6F6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42">
            <a:extLst>
              <a:ext uri="{FF2B5EF4-FFF2-40B4-BE49-F238E27FC236}">
                <a16:creationId xmlns:a16="http://schemas.microsoft.com/office/drawing/2014/main" id="{6B1E16FD-A5FC-4E53-935B-DCCDD29CC08C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43">
            <a:extLst>
              <a:ext uri="{FF2B5EF4-FFF2-40B4-BE49-F238E27FC236}">
                <a16:creationId xmlns:a16="http://schemas.microsoft.com/office/drawing/2014/main" id="{15DFD499-F26E-4C27-A222-94410B72D3B9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44">
            <a:extLst>
              <a:ext uri="{FF2B5EF4-FFF2-40B4-BE49-F238E27FC236}">
                <a16:creationId xmlns:a16="http://schemas.microsoft.com/office/drawing/2014/main" id="{28766215-B6D8-4AE4-B3D3-06A03F423F66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45">
            <a:extLst>
              <a:ext uri="{FF2B5EF4-FFF2-40B4-BE49-F238E27FC236}">
                <a16:creationId xmlns:a16="http://schemas.microsoft.com/office/drawing/2014/main" id="{42950647-032D-4370-91CF-745F38805852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46">
            <a:extLst>
              <a:ext uri="{FF2B5EF4-FFF2-40B4-BE49-F238E27FC236}">
                <a16:creationId xmlns:a16="http://schemas.microsoft.com/office/drawing/2014/main" id="{47DD9CEB-6F4C-4DA2-952C-A6FF42B3272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47">
            <a:extLst>
              <a:ext uri="{FF2B5EF4-FFF2-40B4-BE49-F238E27FC236}">
                <a16:creationId xmlns:a16="http://schemas.microsoft.com/office/drawing/2014/main" id="{BE99102E-A61A-4BE7-90C7-4B271B15078B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48">
            <a:extLst>
              <a:ext uri="{FF2B5EF4-FFF2-40B4-BE49-F238E27FC236}">
                <a16:creationId xmlns:a16="http://schemas.microsoft.com/office/drawing/2014/main" id="{BD626302-B3B4-4515-BFF2-FD29FE2B282C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49">
            <a:extLst>
              <a:ext uri="{FF2B5EF4-FFF2-40B4-BE49-F238E27FC236}">
                <a16:creationId xmlns:a16="http://schemas.microsoft.com/office/drawing/2014/main" id="{092E65C9-E24F-4CA1-810A-0C8D822D6991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50">
            <a:extLst>
              <a:ext uri="{FF2B5EF4-FFF2-40B4-BE49-F238E27FC236}">
                <a16:creationId xmlns:a16="http://schemas.microsoft.com/office/drawing/2014/main" id="{C2062359-49A5-462C-B244-A9561BFF7FCA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51">
            <a:extLst>
              <a:ext uri="{FF2B5EF4-FFF2-40B4-BE49-F238E27FC236}">
                <a16:creationId xmlns:a16="http://schemas.microsoft.com/office/drawing/2014/main" id="{827F3CF6-F829-407A-8B3A-2B3E3EC614E2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52">
            <a:extLst>
              <a:ext uri="{FF2B5EF4-FFF2-40B4-BE49-F238E27FC236}">
                <a16:creationId xmlns:a16="http://schemas.microsoft.com/office/drawing/2014/main" id="{1797F122-4AD3-4F5B-A40F-86691EBCD4BA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53">
            <a:extLst>
              <a:ext uri="{FF2B5EF4-FFF2-40B4-BE49-F238E27FC236}">
                <a16:creationId xmlns:a16="http://schemas.microsoft.com/office/drawing/2014/main" id="{B5EF7A24-7831-434E-AFA0-2F1689F20199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54">
            <a:extLst>
              <a:ext uri="{FF2B5EF4-FFF2-40B4-BE49-F238E27FC236}">
                <a16:creationId xmlns:a16="http://schemas.microsoft.com/office/drawing/2014/main" id="{D36AA2B1-A5CF-485B-B80D-99078D6B1C39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55">
            <a:extLst>
              <a:ext uri="{FF2B5EF4-FFF2-40B4-BE49-F238E27FC236}">
                <a16:creationId xmlns:a16="http://schemas.microsoft.com/office/drawing/2014/main" id="{B614BBD0-E067-47BB-9349-D7A7AD9EAC66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56">
            <a:extLst>
              <a:ext uri="{FF2B5EF4-FFF2-40B4-BE49-F238E27FC236}">
                <a16:creationId xmlns:a16="http://schemas.microsoft.com/office/drawing/2014/main" id="{54A4A91F-6DB0-4128-AFF8-3A1CAD0114F3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57">
            <a:extLst>
              <a:ext uri="{FF2B5EF4-FFF2-40B4-BE49-F238E27FC236}">
                <a16:creationId xmlns:a16="http://schemas.microsoft.com/office/drawing/2014/main" id="{FD7D18EB-A18B-4FC8-ACE2-48A30DE1BD6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58">
            <a:extLst>
              <a:ext uri="{FF2B5EF4-FFF2-40B4-BE49-F238E27FC236}">
                <a16:creationId xmlns:a16="http://schemas.microsoft.com/office/drawing/2014/main" id="{654641D7-71DC-4591-B5EC-DE5C2537C1CC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59">
            <a:extLst>
              <a:ext uri="{FF2B5EF4-FFF2-40B4-BE49-F238E27FC236}">
                <a16:creationId xmlns:a16="http://schemas.microsoft.com/office/drawing/2014/main" id="{4F32C57C-8171-4AC1-8148-B2B8DCEF1E90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60">
            <a:extLst>
              <a:ext uri="{FF2B5EF4-FFF2-40B4-BE49-F238E27FC236}">
                <a16:creationId xmlns:a16="http://schemas.microsoft.com/office/drawing/2014/main" id="{256B6CF2-ABAD-4BCC-B39D-CC88A16C3C46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61">
            <a:extLst>
              <a:ext uri="{FF2B5EF4-FFF2-40B4-BE49-F238E27FC236}">
                <a16:creationId xmlns:a16="http://schemas.microsoft.com/office/drawing/2014/main" id="{DBEB5BEC-E7D2-47AC-A77C-CC44BDCA563E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62">
            <a:extLst>
              <a:ext uri="{FF2B5EF4-FFF2-40B4-BE49-F238E27FC236}">
                <a16:creationId xmlns:a16="http://schemas.microsoft.com/office/drawing/2014/main" id="{46F5A4CD-184B-4C50-AC99-4D537DCABD55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63">
            <a:extLst>
              <a:ext uri="{FF2B5EF4-FFF2-40B4-BE49-F238E27FC236}">
                <a16:creationId xmlns:a16="http://schemas.microsoft.com/office/drawing/2014/main" id="{FCBB48A5-61B1-4D43-9D22-BF1D81BE4FAE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64">
            <a:extLst>
              <a:ext uri="{FF2B5EF4-FFF2-40B4-BE49-F238E27FC236}">
                <a16:creationId xmlns:a16="http://schemas.microsoft.com/office/drawing/2014/main" id="{8779C167-75B9-4452-A000-44512F31E591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65">
            <a:extLst>
              <a:ext uri="{FF2B5EF4-FFF2-40B4-BE49-F238E27FC236}">
                <a16:creationId xmlns:a16="http://schemas.microsoft.com/office/drawing/2014/main" id="{70CB1F6A-4662-4ABC-8864-C68FF698B524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6">
            <a:extLst>
              <a:ext uri="{FF2B5EF4-FFF2-40B4-BE49-F238E27FC236}">
                <a16:creationId xmlns:a16="http://schemas.microsoft.com/office/drawing/2014/main" id="{3EC85ADA-EE7D-48AA-B536-4D8E1814C51D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7">
            <a:extLst>
              <a:ext uri="{FF2B5EF4-FFF2-40B4-BE49-F238E27FC236}">
                <a16:creationId xmlns:a16="http://schemas.microsoft.com/office/drawing/2014/main" id="{A11D33D0-1506-42A8-B6A2-6EB8FE201449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68">
            <a:extLst>
              <a:ext uri="{FF2B5EF4-FFF2-40B4-BE49-F238E27FC236}">
                <a16:creationId xmlns:a16="http://schemas.microsoft.com/office/drawing/2014/main" id="{600B8FF4-AD83-4AA1-BFBC-6B8A6445A04F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69">
            <a:extLst>
              <a:ext uri="{FF2B5EF4-FFF2-40B4-BE49-F238E27FC236}">
                <a16:creationId xmlns:a16="http://schemas.microsoft.com/office/drawing/2014/main" id="{994525CB-CA2C-45D0-BB89-24BB5B407BCF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70">
            <a:extLst>
              <a:ext uri="{FF2B5EF4-FFF2-40B4-BE49-F238E27FC236}">
                <a16:creationId xmlns:a16="http://schemas.microsoft.com/office/drawing/2014/main" id="{5477AC6D-D7EF-491D-82F8-FA54134DF8AE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71">
            <a:extLst>
              <a:ext uri="{FF2B5EF4-FFF2-40B4-BE49-F238E27FC236}">
                <a16:creationId xmlns:a16="http://schemas.microsoft.com/office/drawing/2014/main" id="{A22933B6-3AC5-4618-AB5A-0CFBD240DE0B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72">
            <a:extLst>
              <a:ext uri="{FF2B5EF4-FFF2-40B4-BE49-F238E27FC236}">
                <a16:creationId xmlns:a16="http://schemas.microsoft.com/office/drawing/2014/main" id="{301FBC9D-C67D-4897-9A09-6CDC30FF0EA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73">
            <a:extLst>
              <a:ext uri="{FF2B5EF4-FFF2-40B4-BE49-F238E27FC236}">
                <a16:creationId xmlns:a16="http://schemas.microsoft.com/office/drawing/2014/main" id="{098D1A37-9A48-400A-A84C-33C9D332015B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74">
            <a:extLst>
              <a:ext uri="{FF2B5EF4-FFF2-40B4-BE49-F238E27FC236}">
                <a16:creationId xmlns:a16="http://schemas.microsoft.com/office/drawing/2014/main" id="{E69AB078-F9A0-41E9-8896-5F438AE14F33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75">
            <a:extLst>
              <a:ext uri="{FF2B5EF4-FFF2-40B4-BE49-F238E27FC236}">
                <a16:creationId xmlns:a16="http://schemas.microsoft.com/office/drawing/2014/main" id="{58520DA2-B7A4-40A6-A025-C80BEE357A48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Line 76">
            <a:extLst>
              <a:ext uri="{FF2B5EF4-FFF2-40B4-BE49-F238E27FC236}">
                <a16:creationId xmlns:a16="http://schemas.microsoft.com/office/drawing/2014/main" id="{797F754A-F139-4C42-82B5-519106B6A3AD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8">
            <a:extLst>
              <a:ext uri="{FF2B5EF4-FFF2-40B4-BE49-F238E27FC236}">
                <a16:creationId xmlns:a16="http://schemas.microsoft.com/office/drawing/2014/main" id="{1A2AD7C6-4614-4B5B-8DBE-7995DEF46C30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9">
            <a:extLst>
              <a:ext uri="{FF2B5EF4-FFF2-40B4-BE49-F238E27FC236}">
                <a16:creationId xmlns:a16="http://schemas.microsoft.com/office/drawing/2014/main" id="{05D8AEBE-8D4E-41E7-B575-096FF1890CD6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9">
            <a:extLst>
              <a:ext uri="{FF2B5EF4-FFF2-40B4-BE49-F238E27FC236}">
                <a16:creationId xmlns:a16="http://schemas.microsoft.com/office/drawing/2014/main" id="{8691A47F-DE6D-4B74-B670-E1F350DDD665}"/>
              </a:ext>
            </a:extLst>
          </p:cNvPr>
          <p:cNvSpPr/>
          <p:nvPr/>
        </p:nvSpPr>
        <p:spPr>
          <a:xfrm rot="10800000">
            <a:off x="2808000" y="745200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 flip="none" rotWithShape="1">
            <a:gsLst>
              <a:gs pos="59000">
                <a:srgbClr val="00B0F0"/>
              </a:gs>
              <a:gs pos="85000">
                <a:srgbClr val="FF0000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TextShape 1"/>
          <p:cNvSpPr txBox="1"/>
          <p:nvPr/>
        </p:nvSpPr>
        <p:spPr>
          <a:xfrm>
            <a:off x="549720" y="393480"/>
            <a:ext cx="8229240" cy="3907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we use environmental and geographic variables 
as surrogates of 
genetic variation for 
conservation planning?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TextShape 1"/>
          <p:cNvSpPr txBox="1"/>
          <p:nvPr/>
        </p:nvSpPr>
        <p:spPr>
          <a:xfrm>
            <a:off x="304920" y="209520"/>
            <a:ext cx="380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27 plant species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79" name="TextShape 2"/>
          <p:cNvSpPr txBox="1"/>
          <p:nvPr/>
        </p:nvSpPr>
        <p:spPr>
          <a:xfrm>
            <a:off x="304920" y="1244160"/>
            <a:ext cx="3809520" cy="3529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dispersal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life-histories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niches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AFLP markers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80" name="Picture 2"/>
          <p:cNvPicPr/>
          <p:nvPr/>
        </p:nvPicPr>
        <p:blipFill>
          <a:blip r:embed="rId2"/>
          <a:stretch/>
        </p:blipFill>
        <p:spPr>
          <a:xfrm>
            <a:off x="4343400" y="0"/>
            <a:ext cx="4723920" cy="5073480"/>
          </a:xfrm>
          <a:prstGeom prst="rect">
            <a:avLst/>
          </a:prstGeom>
          <a:ln>
            <a:noFill/>
          </a:ln>
        </p:spPr>
      </p:pic>
      <p:sp>
        <p:nvSpPr>
          <p:cNvPr id="1581" name="CustomShape 3"/>
          <p:cNvSpPr/>
          <p:nvPr/>
        </p:nvSpPr>
        <p:spPr>
          <a:xfrm>
            <a:off x="5760" y="477432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3E1A0A-E8D4-22D4-C561-67AF93B33252}"/>
              </a:ext>
            </a:extLst>
          </p:cNvPr>
          <p:cNvGrpSpPr/>
          <p:nvPr/>
        </p:nvGrpSpPr>
        <p:grpSpPr>
          <a:xfrm>
            <a:off x="3141579" y="1157942"/>
            <a:ext cx="5020566" cy="1658935"/>
            <a:chOff x="3501425" y="1849050"/>
            <a:chExt cx="4047480" cy="1337400"/>
          </a:xfrm>
        </p:grpSpPr>
        <p:pic>
          <p:nvPicPr>
            <p:cNvPr id="1589" name="Picture 2"/>
            <p:cNvPicPr/>
            <p:nvPr/>
          </p:nvPicPr>
          <p:blipFill>
            <a:blip r:embed="rId3"/>
            <a:srcRect l="367" t="-937" r="33515" b="67249"/>
            <a:stretch/>
          </p:blipFill>
          <p:spPr>
            <a:xfrm>
              <a:off x="3501425" y="1957050"/>
              <a:ext cx="4020840" cy="1229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90" name="CustomShape 6"/>
            <p:cNvSpPr/>
            <p:nvPr/>
          </p:nvSpPr>
          <p:spPr>
            <a:xfrm>
              <a:off x="5460185" y="2024730"/>
              <a:ext cx="45360" cy="11617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1" name="CustomShape 7"/>
            <p:cNvSpPr/>
            <p:nvPr/>
          </p:nvSpPr>
          <p:spPr>
            <a:xfrm>
              <a:off x="4920545" y="1867410"/>
              <a:ext cx="613080" cy="4568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2" name="CustomShape 8"/>
            <p:cNvSpPr/>
            <p:nvPr/>
          </p:nvSpPr>
          <p:spPr>
            <a:xfrm>
              <a:off x="6975785" y="1849050"/>
              <a:ext cx="573120" cy="4568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3" name="CustomShape 9"/>
            <p:cNvSpPr/>
            <p:nvPr/>
          </p:nvSpPr>
          <p:spPr>
            <a:xfrm>
              <a:off x="6977945" y="1957050"/>
              <a:ext cx="132480" cy="4168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94" name="CustomShape 10"/>
          <p:cNvSpPr/>
          <p:nvPr/>
        </p:nvSpPr>
        <p:spPr>
          <a:xfrm>
            <a:off x="457200" y="74160"/>
            <a:ext cx="8229240" cy="8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 intra-specific variation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563F26-CD24-3BE8-244E-2EB0E0D905D8}"/>
              </a:ext>
            </a:extLst>
          </p:cNvPr>
          <p:cNvGrpSpPr/>
          <p:nvPr/>
        </p:nvGrpSpPr>
        <p:grpSpPr>
          <a:xfrm>
            <a:off x="2141538" y="2990156"/>
            <a:ext cx="6902497" cy="2003851"/>
            <a:chOff x="2769545" y="3278250"/>
            <a:chExt cx="6227280" cy="1807830"/>
          </a:xfrm>
        </p:grpSpPr>
        <p:pic>
          <p:nvPicPr>
            <p:cNvPr id="1582" name="Picture 2"/>
            <p:cNvPicPr/>
            <p:nvPr/>
          </p:nvPicPr>
          <p:blipFill>
            <a:blip r:embed="rId3"/>
            <a:srcRect l="343" t="33225" r="33248" b="33955"/>
            <a:stretch/>
          </p:blipFill>
          <p:spPr>
            <a:xfrm>
              <a:off x="4928465" y="3354210"/>
              <a:ext cx="4038120" cy="1197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83" name="CustomShape 1"/>
            <p:cNvSpPr/>
            <p:nvPr/>
          </p:nvSpPr>
          <p:spPr>
            <a:xfrm>
              <a:off x="8921585" y="3354210"/>
              <a:ext cx="45360" cy="12124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4" name="CustomShape 2"/>
            <p:cNvSpPr/>
            <p:nvPr/>
          </p:nvSpPr>
          <p:spPr>
            <a:xfrm>
              <a:off x="6902345" y="3354210"/>
              <a:ext cx="45360" cy="12124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5" name="CustomShape 3"/>
            <p:cNvSpPr/>
            <p:nvPr/>
          </p:nvSpPr>
          <p:spPr>
            <a:xfrm>
              <a:off x="4852505" y="3278250"/>
              <a:ext cx="4114440" cy="759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586" name="Picture 2"/>
            <p:cNvPicPr/>
            <p:nvPr/>
          </p:nvPicPr>
          <p:blipFill>
            <a:blip r:embed="rId3"/>
            <a:srcRect l="66965" b="67180"/>
            <a:stretch/>
          </p:blipFill>
          <p:spPr>
            <a:xfrm>
              <a:off x="2882585" y="3354210"/>
              <a:ext cx="2008800" cy="1197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87" name="CustomShape 4"/>
            <p:cNvSpPr/>
            <p:nvPr/>
          </p:nvSpPr>
          <p:spPr>
            <a:xfrm>
              <a:off x="2769545" y="3316050"/>
              <a:ext cx="2121840" cy="601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8" name="CustomShape 5"/>
            <p:cNvSpPr/>
            <p:nvPr/>
          </p:nvSpPr>
          <p:spPr>
            <a:xfrm>
              <a:off x="4889225" y="3323970"/>
              <a:ext cx="45360" cy="12718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7" name="CustomShape 11"/>
            <p:cNvSpPr/>
            <p:nvPr/>
          </p:nvSpPr>
          <p:spPr>
            <a:xfrm>
              <a:off x="6386465" y="4589010"/>
              <a:ext cx="622440" cy="3333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8" name="CustomShape 12"/>
            <p:cNvSpPr/>
            <p:nvPr/>
          </p:nvSpPr>
          <p:spPr>
            <a:xfrm>
              <a:off x="8423705" y="4520610"/>
              <a:ext cx="573120" cy="4568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9" name="CustomShape 13"/>
            <p:cNvSpPr/>
            <p:nvPr/>
          </p:nvSpPr>
          <p:spPr>
            <a:xfrm>
              <a:off x="4885560" y="3780000"/>
              <a:ext cx="97560" cy="12409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0" name="CustomShape 14"/>
            <p:cNvSpPr/>
            <p:nvPr/>
          </p:nvSpPr>
          <p:spPr>
            <a:xfrm>
              <a:off x="4297385" y="4589010"/>
              <a:ext cx="629280" cy="2779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1" name="CustomShape 15"/>
            <p:cNvSpPr/>
            <p:nvPr/>
          </p:nvSpPr>
          <p:spPr>
            <a:xfrm>
              <a:off x="6909840" y="3741840"/>
              <a:ext cx="106560" cy="1279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2" name="CustomShape 16"/>
            <p:cNvSpPr/>
            <p:nvPr/>
          </p:nvSpPr>
          <p:spPr>
            <a:xfrm>
              <a:off x="4775400" y="3713040"/>
              <a:ext cx="158760" cy="1373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3" name="CustomShape 17"/>
          <p:cNvSpPr/>
          <p:nvPr/>
        </p:nvSpPr>
        <p:spPr>
          <a:xfrm>
            <a:off x="71460" y="1416447"/>
            <a:ext cx="23374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Arabis </a:t>
            </a:r>
            <a:r>
              <a:rPr lang="en-US" sz="3200" b="0" i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alpina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4" name="Picture 2"/>
          <p:cNvPicPr/>
          <p:nvPr/>
        </p:nvPicPr>
        <p:blipFill>
          <a:blip r:embed="rId4"/>
          <a:stretch/>
        </p:blipFill>
        <p:spPr>
          <a:xfrm>
            <a:off x="214866" y="1994247"/>
            <a:ext cx="1854404" cy="2469671"/>
          </a:xfrm>
          <a:prstGeom prst="rect">
            <a:avLst/>
          </a:prstGeom>
          <a:ln>
            <a:noFill/>
          </a:ln>
        </p:spPr>
      </p:pic>
      <p:sp>
        <p:nvSpPr>
          <p:cNvPr id="1605" name="CustomShape 18"/>
          <p:cNvSpPr/>
          <p:nvPr/>
        </p:nvSpPr>
        <p:spPr>
          <a:xfrm>
            <a:off x="5760" y="477432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" name="Picture 2"/>
          <p:cNvPicPr/>
          <p:nvPr/>
        </p:nvPicPr>
        <p:blipFill>
          <a:blip r:embed="rId2"/>
          <a:srcRect t="64795" b="15109"/>
          <a:stretch/>
        </p:blipFill>
        <p:spPr>
          <a:xfrm>
            <a:off x="69120" y="2142360"/>
            <a:ext cx="8978040" cy="2084760"/>
          </a:xfrm>
          <a:prstGeom prst="rect">
            <a:avLst/>
          </a:prstGeom>
          <a:ln>
            <a:noFill/>
          </a:ln>
        </p:spPr>
      </p:pic>
      <p:pic>
        <p:nvPicPr>
          <p:cNvPr id="1615" name="Picture 2"/>
          <p:cNvPicPr/>
          <p:nvPr/>
        </p:nvPicPr>
        <p:blipFill>
          <a:blip r:embed="rId2"/>
          <a:srcRect t="136" b="93665"/>
          <a:stretch/>
        </p:blipFill>
        <p:spPr>
          <a:xfrm>
            <a:off x="47880" y="1364400"/>
            <a:ext cx="9040320" cy="680760"/>
          </a:xfrm>
          <a:prstGeom prst="rect">
            <a:avLst/>
          </a:prstGeom>
          <a:ln>
            <a:noFill/>
          </a:ln>
        </p:spPr>
      </p:pic>
      <p:sp>
        <p:nvSpPr>
          <p:cNvPr id="1616" name="CustomShape 1"/>
          <p:cNvSpPr/>
          <p:nvPr/>
        </p:nvSpPr>
        <p:spPr>
          <a:xfrm>
            <a:off x="2750400" y="1022040"/>
            <a:ext cx="165240" cy="465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7" name="CustomShape 2"/>
          <p:cNvSpPr/>
          <p:nvPr/>
        </p:nvSpPr>
        <p:spPr>
          <a:xfrm>
            <a:off x="779760" y="880920"/>
            <a:ext cx="429120" cy="195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8" name="CustomShape 3"/>
          <p:cNvSpPr/>
          <p:nvPr/>
        </p:nvSpPr>
        <p:spPr>
          <a:xfrm>
            <a:off x="-537840" y="1140480"/>
            <a:ext cx="650160" cy="38451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9" name="CustomShape 4"/>
          <p:cNvSpPr/>
          <p:nvPr/>
        </p:nvSpPr>
        <p:spPr>
          <a:xfrm>
            <a:off x="7414560" y="611280"/>
            <a:ext cx="650160" cy="528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0" name="CustomShape 5"/>
          <p:cNvSpPr/>
          <p:nvPr/>
        </p:nvSpPr>
        <p:spPr>
          <a:xfrm>
            <a:off x="5312160" y="880920"/>
            <a:ext cx="122760" cy="264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1" name="CustomShape 6"/>
          <p:cNvSpPr/>
          <p:nvPr/>
        </p:nvSpPr>
        <p:spPr>
          <a:xfrm>
            <a:off x="3211200" y="847080"/>
            <a:ext cx="122760" cy="264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2" name="CustomShape 7"/>
          <p:cNvSpPr/>
          <p:nvPr/>
        </p:nvSpPr>
        <p:spPr>
          <a:xfrm>
            <a:off x="8537760" y="4091760"/>
            <a:ext cx="650160" cy="748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3" name="CustomShape 8"/>
          <p:cNvSpPr/>
          <p:nvPr/>
        </p:nvSpPr>
        <p:spPr>
          <a:xfrm>
            <a:off x="69120" y="27720"/>
            <a:ext cx="9019080" cy="81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surrogates inform our decisions?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4" name="CustomShape 9"/>
          <p:cNvSpPr/>
          <p:nvPr/>
        </p:nvSpPr>
        <p:spPr>
          <a:xfrm>
            <a:off x="5554080" y="1150920"/>
            <a:ext cx="165240" cy="4658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5" name="CustomShape 10"/>
          <p:cNvSpPr/>
          <p:nvPr/>
        </p:nvSpPr>
        <p:spPr>
          <a:xfrm>
            <a:off x="8364240" y="1118880"/>
            <a:ext cx="1089000" cy="1105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6" name="CustomShape 11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7" name="Picture 2"/>
          <p:cNvPicPr/>
          <p:nvPr/>
        </p:nvPicPr>
        <p:blipFill>
          <a:blip r:embed="rId2"/>
          <a:srcRect l="3104" t="65734" r="330" b="-1452"/>
          <a:stretch/>
        </p:blipFill>
        <p:spPr>
          <a:xfrm>
            <a:off x="1471320" y="1515960"/>
            <a:ext cx="6791760" cy="3453480"/>
          </a:xfrm>
          <a:prstGeom prst="rect">
            <a:avLst/>
          </a:prstGeom>
          <a:ln>
            <a:noFill/>
          </a:ln>
        </p:spPr>
      </p:pic>
      <p:pic>
        <p:nvPicPr>
          <p:cNvPr id="1628" name="Picture 2"/>
          <p:cNvPicPr/>
          <p:nvPr/>
        </p:nvPicPr>
        <p:blipFill>
          <a:blip r:embed="rId2"/>
          <a:srcRect t="-227" b="96309"/>
          <a:stretch/>
        </p:blipFill>
        <p:spPr>
          <a:xfrm>
            <a:off x="1316160" y="1143720"/>
            <a:ext cx="6913080" cy="371880"/>
          </a:xfrm>
          <a:prstGeom prst="rect">
            <a:avLst/>
          </a:prstGeom>
          <a:ln>
            <a:noFill/>
          </a:ln>
        </p:spPr>
      </p:pic>
      <p:pic>
        <p:nvPicPr>
          <p:cNvPr id="1629" name="Picture 2"/>
          <p:cNvPicPr/>
          <p:nvPr/>
        </p:nvPicPr>
        <p:blipFill>
          <a:blip r:embed="rId2"/>
          <a:srcRect t="25771" r="95743" b="35532"/>
          <a:stretch/>
        </p:blipFill>
        <p:spPr>
          <a:xfrm>
            <a:off x="1163520" y="1149480"/>
            <a:ext cx="220320" cy="2760840"/>
          </a:xfrm>
          <a:prstGeom prst="rect">
            <a:avLst/>
          </a:prstGeom>
          <a:ln>
            <a:noFill/>
          </a:ln>
        </p:spPr>
      </p:pic>
      <p:sp>
        <p:nvSpPr>
          <p:cNvPr id="1630" name="CustomShape 1"/>
          <p:cNvSpPr/>
          <p:nvPr/>
        </p:nvSpPr>
        <p:spPr>
          <a:xfrm>
            <a:off x="69120" y="27720"/>
            <a:ext cx="9019080" cy="81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we make better decisions using surrogates?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1" name="CustomShape 2"/>
          <p:cNvSpPr/>
          <p:nvPr/>
        </p:nvSpPr>
        <p:spPr>
          <a:xfrm>
            <a:off x="4851360" y="845280"/>
            <a:ext cx="3758760" cy="4124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2" name="CustomShape 3"/>
          <p:cNvSpPr/>
          <p:nvPr/>
        </p:nvSpPr>
        <p:spPr>
          <a:xfrm>
            <a:off x="4529520" y="4157280"/>
            <a:ext cx="820800" cy="507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3" name="CustomShape 4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" name="Picture 2"/>
          <p:cNvPicPr/>
          <p:nvPr/>
        </p:nvPicPr>
        <p:blipFill>
          <a:blip r:embed="rId2"/>
          <a:srcRect l="3104" t="65734" r="330" b="-1452"/>
          <a:stretch/>
        </p:blipFill>
        <p:spPr>
          <a:xfrm>
            <a:off x="1471320" y="1515960"/>
            <a:ext cx="6791760" cy="3453480"/>
          </a:xfrm>
          <a:prstGeom prst="rect">
            <a:avLst/>
          </a:prstGeom>
          <a:ln>
            <a:noFill/>
          </a:ln>
        </p:spPr>
      </p:pic>
      <p:pic>
        <p:nvPicPr>
          <p:cNvPr id="1635" name="Picture 2"/>
          <p:cNvPicPr/>
          <p:nvPr/>
        </p:nvPicPr>
        <p:blipFill>
          <a:blip r:embed="rId2"/>
          <a:srcRect t="-227" b="96309"/>
          <a:stretch/>
        </p:blipFill>
        <p:spPr>
          <a:xfrm>
            <a:off x="1316160" y="1143720"/>
            <a:ext cx="6913080" cy="371880"/>
          </a:xfrm>
          <a:prstGeom prst="rect">
            <a:avLst/>
          </a:prstGeom>
          <a:ln>
            <a:noFill/>
          </a:ln>
        </p:spPr>
      </p:pic>
      <p:pic>
        <p:nvPicPr>
          <p:cNvPr id="1636" name="Picture 2"/>
          <p:cNvPicPr/>
          <p:nvPr/>
        </p:nvPicPr>
        <p:blipFill>
          <a:blip r:embed="rId2"/>
          <a:srcRect t="25771" r="95743" b="35532"/>
          <a:stretch/>
        </p:blipFill>
        <p:spPr>
          <a:xfrm>
            <a:off x="1163520" y="1149480"/>
            <a:ext cx="220320" cy="2760840"/>
          </a:xfrm>
          <a:prstGeom prst="rect">
            <a:avLst/>
          </a:prstGeom>
          <a:ln>
            <a:noFill/>
          </a:ln>
        </p:spPr>
      </p:pic>
      <p:sp>
        <p:nvSpPr>
          <p:cNvPr id="1637" name="CustomShape 1"/>
          <p:cNvSpPr/>
          <p:nvPr/>
        </p:nvSpPr>
        <p:spPr>
          <a:xfrm>
            <a:off x="69120" y="27720"/>
            <a:ext cx="9019080" cy="81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we make better decisions using surrogates?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8" name="CustomShape 2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Assuming </a:t>
            </a: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surrogates actually work</a:t>
            </a: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how can we use </a:t>
            </a: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them to inform </a:t>
            </a: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conservation globally? </a:t>
            </a:r>
            <a:endParaRPr lang="en-US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9130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940" y="1200151"/>
            <a:ext cx="7818120" cy="3718436"/>
          </a:xfrm>
        </p:spPr>
        <p:txBody>
          <a:bodyPr>
            <a:normAutofit fontScale="77500" lnSpcReduction="20000"/>
          </a:bodyPr>
          <a:lstStyle/>
          <a:p>
            <a:r>
              <a:rPr lang="en-AU" dirty="0"/>
              <a:t> 9,670 bird,  5,070 mammal, 5,197 amphibian species</a:t>
            </a:r>
          </a:p>
          <a:p>
            <a:endParaRPr lang="en-AU" dirty="0"/>
          </a:p>
          <a:p>
            <a:r>
              <a:rPr lang="en-AU" dirty="0"/>
              <a:t>5 × 5 km maps delineating suitable habitat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Subdivided each species’ spatial distribution into multiple “environmental partitions”</a:t>
            </a:r>
          </a:p>
          <a:p>
            <a:endParaRPr lang="en-AU" dirty="0"/>
          </a:p>
          <a:p>
            <a:r>
              <a:rPr lang="en-AU" dirty="0"/>
              <a:t>Set targets for each environmental partition for each species’ spatial distribution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81599" y="1261111"/>
            <a:ext cx="4918588" cy="3718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0CE54DF2-FF9E-377D-F814-2BAE135166EE}"/>
              </a:ext>
            </a:extLst>
          </p:cNvPr>
          <p:cNvSpPr/>
          <p:nvPr/>
        </p:nvSpPr>
        <p:spPr>
          <a:xfrm>
            <a:off x="6576019" y="4797207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2020 Nature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6748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/>
          <p:cNvSpPr/>
          <p:nvPr/>
        </p:nvSpPr>
        <p:spPr>
          <a:xfrm>
            <a:off x="4425579" y="1017011"/>
            <a:ext cx="4608354" cy="398021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39" y="53579"/>
            <a:ext cx="8767671" cy="857250"/>
          </a:xfrm>
        </p:spPr>
        <p:txBody>
          <a:bodyPr>
            <a:normAutofit/>
          </a:bodyPr>
          <a:lstStyle/>
          <a:p>
            <a:r>
              <a:rPr lang="en-AU" sz="3600" dirty="0"/>
              <a:t>How good is the existing protected system?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739" y="942224"/>
            <a:ext cx="43815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18,097 (90%) species are not adequately represented in reserves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9,651 (48%)  species do not have a single partition  adequately represented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 these, 2,385 species are globally imperilled</a:t>
            </a:r>
          </a:p>
        </p:txBody>
      </p:sp>
      <p:sp>
        <p:nvSpPr>
          <p:cNvPr id="9" name="Rectangle 8"/>
          <p:cNvSpPr/>
          <p:nvPr/>
        </p:nvSpPr>
        <p:spPr>
          <a:xfrm>
            <a:off x="8428362" y="1105395"/>
            <a:ext cx="521166" cy="4016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21910" y="2282261"/>
            <a:ext cx="521166" cy="4016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47463" y="3378694"/>
            <a:ext cx="521166" cy="4016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122" name="Picture 2" descr="figure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1"/>
          <a:stretch/>
        </p:blipFill>
        <p:spPr bwMode="auto">
          <a:xfrm>
            <a:off x="4753464" y="1070669"/>
            <a:ext cx="4260319" cy="38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16200000">
            <a:off x="3599623" y="2626525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Number of species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0277" y="2211194"/>
            <a:ext cx="80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Birds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03248" y="1043694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Amphibians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43698" y="3448053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Mammals</a:t>
            </a: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9FF2DAE9-8C4B-680E-1946-7834CA9B1295}"/>
              </a:ext>
            </a:extLst>
          </p:cNvPr>
          <p:cNvSpPr/>
          <p:nvPr/>
        </p:nvSpPr>
        <p:spPr>
          <a:xfrm>
            <a:off x="39515" y="477882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2020 Nature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7598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579"/>
            <a:ext cx="8229600" cy="857250"/>
          </a:xfrm>
        </p:spPr>
        <p:txBody>
          <a:bodyPr/>
          <a:lstStyle/>
          <a:p>
            <a:r>
              <a:rPr lang="en-AU" dirty="0"/>
              <a:t>Prioritization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97709" y="929658"/>
            <a:ext cx="8883127" cy="30573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41" name="Picture 17" descr="Fig.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" r="11697" b="50467"/>
          <a:stretch/>
        </p:blipFill>
        <p:spPr bwMode="auto">
          <a:xfrm>
            <a:off x="182281" y="978272"/>
            <a:ext cx="7545924" cy="296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Fig.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65" b="71005"/>
          <a:stretch/>
        </p:blipFill>
        <p:spPr bwMode="auto">
          <a:xfrm>
            <a:off x="7776301" y="998430"/>
            <a:ext cx="1156440" cy="210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93763" y="4074873"/>
            <a:ext cx="655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34% of Earth’s land and inland waters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D5D72843-8C89-82EF-76FA-135747F0E949}"/>
              </a:ext>
            </a:extLst>
          </p:cNvPr>
          <p:cNvSpPr/>
          <p:nvPr/>
        </p:nvSpPr>
        <p:spPr>
          <a:xfrm>
            <a:off x="6598566" y="477882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2020 Nature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6045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However, surrogates may not always work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CustomShape 1"/>
          <p:cNvSpPr/>
          <p:nvPr/>
        </p:nvSpPr>
        <p:spPr>
          <a:xfrm>
            <a:off x="0" y="4763566"/>
            <a:ext cx="281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2021 Cons Biol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2" name="CustomShape 3"/>
          <p:cNvSpPr/>
          <p:nvPr/>
        </p:nvSpPr>
        <p:spPr>
          <a:xfrm>
            <a:off x="5819400" y="2377440"/>
            <a:ext cx="1048680" cy="103896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3" name="CustomShape 4"/>
          <p:cNvSpPr/>
          <p:nvPr/>
        </p:nvSpPr>
        <p:spPr>
          <a:xfrm>
            <a:off x="7619760" y="4174920"/>
            <a:ext cx="1200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geographic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4" name="CustomShape 5"/>
          <p:cNvSpPr/>
          <p:nvPr/>
        </p:nvSpPr>
        <p:spPr>
          <a:xfrm>
            <a:off x="6092640" y="4173120"/>
            <a:ext cx="857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5" name="Line 6"/>
          <p:cNvSpPr/>
          <p:nvPr/>
        </p:nvSpPr>
        <p:spPr>
          <a:xfrm>
            <a:off x="5616000" y="4357440"/>
            <a:ext cx="529200" cy="360"/>
          </a:xfrm>
          <a:prstGeom prst="line">
            <a:avLst/>
          </a:prstGeom>
          <a:ln w="4752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6" name="CustomShape 7"/>
          <p:cNvSpPr/>
          <p:nvPr/>
        </p:nvSpPr>
        <p:spPr>
          <a:xfrm>
            <a:off x="7617240" y="4597200"/>
            <a:ext cx="1113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resistance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7" name="Line 8"/>
          <p:cNvSpPr/>
          <p:nvPr/>
        </p:nvSpPr>
        <p:spPr>
          <a:xfrm>
            <a:off x="7157520" y="4781880"/>
            <a:ext cx="529200" cy="360"/>
          </a:xfrm>
          <a:prstGeom prst="line">
            <a:avLst/>
          </a:prstGeom>
          <a:ln w="47520">
            <a:solidFill>
              <a:srgbClr val="7040A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8" name="CustomShape 9"/>
          <p:cNvSpPr/>
          <p:nvPr/>
        </p:nvSpPr>
        <p:spPr>
          <a:xfrm>
            <a:off x="6092640" y="4567680"/>
            <a:ext cx="90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random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9" name="Line 10"/>
          <p:cNvSpPr/>
          <p:nvPr/>
        </p:nvSpPr>
        <p:spPr>
          <a:xfrm>
            <a:off x="5616000" y="4752360"/>
            <a:ext cx="529200" cy="360"/>
          </a:xfrm>
          <a:prstGeom prst="line">
            <a:avLst/>
          </a:prstGeom>
          <a:ln w="47520">
            <a:solidFill>
              <a:srgbClr val="1D71A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0" name="Line 11"/>
          <p:cNvSpPr/>
          <p:nvPr/>
        </p:nvSpPr>
        <p:spPr>
          <a:xfrm>
            <a:off x="7158240" y="4359600"/>
            <a:ext cx="527760" cy="360"/>
          </a:xfrm>
          <a:prstGeom prst="line">
            <a:avLst/>
          </a:prstGeom>
          <a:ln w="47520">
            <a:solidFill>
              <a:srgbClr val="E371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81" name="Picture 33"/>
          <p:cNvPicPr/>
          <p:nvPr/>
        </p:nvPicPr>
        <p:blipFill>
          <a:blip r:embed="rId2"/>
          <a:stretch/>
        </p:blipFill>
        <p:spPr>
          <a:xfrm>
            <a:off x="4486680" y="97920"/>
            <a:ext cx="4624560" cy="3990600"/>
          </a:xfrm>
          <a:prstGeom prst="rect">
            <a:avLst/>
          </a:prstGeom>
          <a:ln>
            <a:noFill/>
          </a:ln>
        </p:spPr>
      </p:pic>
      <p:sp>
        <p:nvSpPr>
          <p:cNvPr id="1771" name="CustomShape 2"/>
          <p:cNvSpPr/>
          <p:nvPr/>
        </p:nvSpPr>
        <p:spPr>
          <a:xfrm>
            <a:off x="36640" y="97919"/>
            <a:ext cx="4774040" cy="4834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buClr>
                <a:srgbClr val="FFFFFF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 amphibian + 3 reptile species</a:t>
            </a:r>
            <a:endParaRPr lang="en-US" sz="2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buClr>
                <a:srgbClr val="FFFFFF"/>
              </a:buClr>
            </a:pPr>
            <a:endParaRPr lang="en-US" sz="2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Surrogates for neutral genetic variation may not perform much better than random</a:t>
            </a:r>
          </a:p>
          <a:p>
            <a:pPr marL="360">
              <a:lnSpc>
                <a:spcPct val="100000"/>
              </a:lnSpc>
              <a:buClr>
                <a:srgbClr val="FFFFFF"/>
              </a:buClr>
            </a:pPr>
            <a:endParaRPr lang="en-US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Little performance improvement with low budgets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lang="en-US" sz="2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Iberian Peninsula = </a:t>
            </a:r>
            <a:endParaRPr lang="en-US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HARD MODE</a:t>
            </a:r>
            <a:endParaRPr lang="en-US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lang="en-US" sz="2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TextShape 1"/>
          <p:cNvSpPr txBox="1"/>
          <p:nvPr/>
        </p:nvSpPr>
        <p:spPr>
          <a:xfrm>
            <a:off x="225000" y="444960"/>
            <a:ext cx="8693640" cy="42794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Many surrogates are often available, </a:t>
            </a:r>
          </a:p>
          <a:p>
            <a:pPr algn="ctr">
              <a:lnSpc>
                <a:spcPct val="100000"/>
              </a:lnSpc>
            </a:pP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</a:t>
            </a: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ow do </a:t>
            </a:r>
            <a:r>
              <a:rPr lang="en-US" sz="6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our choices</a:t>
            </a:r>
          </a:p>
          <a:p>
            <a:pPr algn="ctr">
              <a:lnSpc>
                <a:spcPct val="100000"/>
              </a:lnSpc>
            </a:pPr>
            <a:r>
              <a:rPr lang="en-US" sz="6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affect results?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208F-C7BB-4545-8840-8C3F2D920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80" y="129720"/>
            <a:ext cx="8153040" cy="1798140"/>
          </a:xfrm>
        </p:spPr>
        <p:txBody>
          <a:bodyPr/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A comparison of approaches for including connectivity in systematic conservation planning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897C8F-291F-4601-9B69-3C4E748EC789}"/>
              </a:ext>
            </a:extLst>
          </p:cNvPr>
          <p:cNvSpPr txBox="1">
            <a:spLocks/>
          </p:cNvSpPr>
          <p:nvPr/>
        </p:nvSpPr>
        <p:spPr>
          <a:xfrm>
            <a:off x="172020" y="1968007"/>
            <a:ext cx="5524320" cy="268084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</a:rPr>
              <a:t>Washington State, USA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261 bird species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Land acquisition costs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Existing protected areas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Multiple land-uses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Multiple eco-systems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4809EE2B-DC00-4CE5-BB43-7A66A7F2066E}"/>
              </a:ext>
            </a:extLst>
          </p:cNvPr>
          <p:cNvSpPr/>
          <p:nvPr/>
        </p:nvSpPr>
        <p:spPr>
          <a:xfrm>
            <a:off x="72130" y="4738616"/>
            <a:ext cx="342809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8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(in press) </a:t>
            </a: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 Appl </a:t>
            </a:r>
            <a:r>
              <a:rPr lang="en-US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800" b="0" i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57204-6264-46FE-88C1-010F29E0D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52" y="2127374"/>
            <a:ext cx="3313788" cy="28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55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2DDAA4BA-3CCD-468B-8FEA-1A9A7EFC3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26" y="137160"/>
            <a:ext cx="5504627" cy="4869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711B58-FE10-4602-AA89-198993D84E53}"/>
              </a:ext>
            </a:extLst>
          </p:cNvPr>
          <p:cNvSpPr txBox="1"/>
          <p:nvPr/>
        </p:nvSpPr>
        <p:spPr>
          <a:xfrm>
            <a:off x="100227" y="137160"/>
            <a:ext cx="327127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</a:rPr>
              <a:t>Different connectivity approaches produce different prioritizations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/>
                </a:solidFill>
              </a:rPr>
              <a:t>Different connectivity approaches can yield similar prioritizations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DD4899DB-07E4-9772-EB78-93244EEC90F8}"/>
              </a:ext>
            </a:extLst>
          </p:cNvPr>
          <p:cNvSpPr/>
          <p:nvPr/>
        </p:nvSpPr>
        <p:spPr>
          <a:xfrm>
            <a:off x="72130" y="4738616"/>
            <a:ext cx="342809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lang="en-US" sz="16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(in press) </a:t>
            </a:r>
            <a:r>
              <a:rPr lang="en-US" sz="1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 Appl </a:t>
            </a:r>
            <a:r>
              <a:rPr lang="en-US" sz="1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</a:t>
            </a:r>
            <a:endParaRPr lang="en-US" sz="1600" b="0" i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5027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 1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Line 2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3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Line 5"/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Line 6"/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7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8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9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0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1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12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3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14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1" name="Picture 159"/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2" name="Picture 160"/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93" name="Picture 161"/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4" name="Picture 162"/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5" name="Picture 163"/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6" name="Picture 164"/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7" name="Picture 165"/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98" name="CustomShape 15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16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17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8"/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9"/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20"/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7"/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32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Line 33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34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35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36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37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38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39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40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41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42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43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44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45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46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47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48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49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50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51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2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53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54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55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56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57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8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59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60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61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62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63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64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65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66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67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68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69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7E15-E566-4584-9412-65A6AB2C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760"/>
            <a:ext cx="8229240" cy="1622880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Make better conservation decisions by using…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156A4-EC5A-4D2F-BD0A-D9834ABCDE5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15110" y="1744980"/>
            <a:ext cx="8313420" cy="318516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1. Better algorithms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2. Cost-effective data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3. Reliable surrogates</a:t>
            </a:r>
          </a:p>
        </p:txBody>
      </p:sp>
    </p:spTree>
    <p:extLst>
      <p:ext uri="{BB962C8B-B14F-4D97-AF65-F5344CB8AC3E}">
        <p14:creationId xmlns:p14="http://schemas.microsoft.com/office/powerpoint/2010/main" val="1136529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Picture 2"/>
          <p:cNvPicPr/>
          <p:nvPr/>
        </p:nvPicPr>
        <p:blipFill>
          <a:blip r:embed="rId2"/>
          <a:stretch/>
        </p:blipFill>
        <p:spPr>
          <a:xfrm>
            <a:off x="-36360" y="-748080"/>
            <a:ext cx="10236600" cy="6397920"/>
          </a:xfrm>
          <a:prstGeom prst="rect">
            <a:avLst/>
          </a:prstGeom>
          <a:ln>
            <a:noFill/>
          </a:ln>
        </p:spPr>
      </p:pic>
      <p:pic>
        <p:nvPicPr>
          <p:cNvPr id="1747" name="Picture 2"/>
          <p:cNvPicPr/>
          <p:nvPr/>
        </p:nvPicPr>
        <p:blipFill>
          <a:blip r:embed="rId3"/>
          <a:stretch/>
        </p:blipFill>
        <p:spPr>
          <a:xfrm>
            <a:off x="217080" y="87480"/>
            <a:ext cx="682200" cy="584640"/>
          </a:xfrm>
          <a:prstGeom prst="rect">
            <a:avLst/>
          </a:prstGeom>
          <a:ln>
            <a:noFill/>
          </a:ln>
        </p:spPr>
      </p:pic>
      <p:sp>
        <p:nvSpPr>
          <p:cNvPr id="1748" name="CustomShape 1"/>
          <p:cNvSpPr/>
          <p:nvPr/>
        </p:nvSpPr>
        <p:spPr>
          <a:xfrm>
            <a:off x="1114920" y="160560"/>
            <a:ext cx="5257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9" name="Picture 4"/>
          <p:cNvPicPr/>
          <p:nvPr/>
        </p:nvPicPr>
        <p:blipFill>
          <a:blip r:embed="rId4"/>
          <a:stretch/>
        </p:blipFill>
        <p:spPr>
          <a:xfrm>
            <a:off x="217080" y="1527120"/>
            <a:ext cx="692640" cy="519480"/>
          </a:xfrm>
          <a:prstGeom prst="rect">
            <a:avLst/>
          </a:prstGeom>
          <a:ln>
            <a:noFill/>
          </a:ln>
        </p:spPr>
      </p:pic>
      <p:sp>
        <p:nvSpPr>
          <p:cNvPr id="1750" name="CustomShape 2"/>
          <p:cNvSpPr/>
          <p:nvPr/>
        </p:nvSpPr>
        <p:spPr>
          <a:xfrm>
            <a:off x="1109520" y="1567800"/>
            <a:ext cx="3026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1" name="Picture 3"/>
          <p:cNvPicPr/>
          <p:nvPr/>
        </p:nvPicPr>
        <p:blipFill>
          <a:blip r:embed="rId5"/>
          <a:stretch/>
        </p:blipFill>
        <p:spPr>
          <a:xfrm>
            <a:off x="217080" y="804960"/>
            <a:ext cx="791640" cy="593640"/>
          </a:xfrm>
          <a:prstGeom prst="rect">
            <a:avLst/>
          </a:prstGeom>
          <a:ln>
            <a:noFill/>
          </a:ln>
        </p:spPr>
      </p:pic>
      <p:sp>
        <p:nvSpPr>
          <p:cNvPr id="1752" name="CustomShape 3"/>
          <p:cNvSpPr/>
          <p:nvPr/>
        </p:nvSpPr>
        <p:spPr>
          <a:xfrm>
            <a:off x="1160640" y="882720"/>
            <a:ext cx="402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github.com/jeffreyhanson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7"/>
          <p:cNvSpPr/>
          <p:nvPr/>
        </p:nvSpPr>
        <p:spPr>
          <a:xfrm>
            <a:off x="5294520" y="2404800"/>
            <a:ext cx="9172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30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31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69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71"/>
          <p:cNvSpPr/>
          <p:nvPr/>
        </p:nvSpPr>
        <p:spPr>
          <a:xfrm>
            <a:off x="5003280" y="2842560"/>
            <a:ext cx="14994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Line 1">
            <a:extLst>
              <a:ext uri="{FF2B5EF4-FFF2-40B4-BE49-F238E27FC236}">
                <a16:creationId xmlns:a16="http://schemas.microsoft.com/office/drawing/2014/main" id="{45114BD1-AFCF-4DA9-9A64-7BEC71093ED9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Line 2">
            <a:extLst>
              <a:ext uri="{FF2B5EF4-FFF2-40B4-BE49-F238E27FC236}">
                <a16:creationId xmlns:a16="http://schemas.microsoft.com/office/drawing/2014/main" id="{0B7E3802-2253-4EB9-9BDB-3A5C81DA8A48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3">
            <a:extLst>
              <a:ext uri="{FF2B5EF4-FFF2-40B4-BE49-F238E27FC236}">
                <a16:creationId xmlns:a16="http://schemas.microsoft.com/office/drawing/2014/main" id="{85A1A7DC-BE31-45B8-8EFD-6D4201E2E48C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>
            <a:extLst>
              <a:ext uri="{FF2B5EF4-FFF2-40B4-BE49-F238E27FC236}">
                <a16:creationId xmlns:a16="http://schemas.microsoft.com/office/drawing/2014/main" id="{5D9A7E62-B9D5-4CC6-9997-0DDF9B8403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Line 5">
            <a:extLst>
              <a:ext uri="{FF2B5EF4-FFF2-40B4-BE49-F238E27FC236}">
                <a16:creationId xmlns:a16="http://schemas.microsoft.com/office/drawing/2014/main" id="{0DFBCA2D-2C0A-4D3B-9D2A-04D0B649027B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Line 6">
            <a:extLst>
              <a:ext uri="{FF2B5EF4-FFF2-40B4-BE49-F238E27FC236}">
                <a16:creationId xmlns:a16="http://schemas.microsoft.com/office/drawing/2014/main" id="{E7B57116-D4C0-4139-9D20-78084998751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7">
            <a:extLst>
              <a:ext uri="{FF2B5EF4-FFF2-40B4-BE49-F238E27FC236}">
                <a16:creationId xmlns:a16="http://schemas.microsoft.com/office/drawing/2014/main" id="{A16AE9E7-0C6F-4D8A-9237-7A9BC8E9E52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8">
            <a:extLst>
              <a:ext uri="{FF2B5EF4-FFF2-40B4-BE49-F238E27FC236}">
                <a16:creationId xmlns:a16="http://schemas.microsoft.com/office/drawing/2014/main" id="{64A130A7-E2D3-4CB4-9F71-8882F0EDCD65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9">
            <a:extLst>
              <a:ext uri="{FF2B5EF4-FFF2-40B4-BE49-F238E27FC236}">
                <a16:creationId xmlns:a16="http://schemas.microsoft.com/office/drawing/2014/main" id="{2AC42C7D-0536-461B-891C-9E565E28C127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0">
            <a:extLst>
              <a:ext uri="{FF2B5EF4-FFF2-40B4-BE49-F238E27FC236}">
                <a16:creationId xmlns:a16="http://schemas.microsoft.com/office/drawing/2014/main" id="{93D206F5-B486-4F6A-A4C5-447C0B2D0300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11">
            <a:extLst>
              <a:ext uri="{FF2B5EF4-FFF2-40B4-BE49-F238E27FC236}">
                <a16:creationId xmlns:a16="http://schemas.microsoft.com/office/drawing/2014/main" id="{F8D74EBF-0670-45DC-83A8-E3ABFF818269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12">
            <a:extLst>
              <a:ext uri="{FF2B5EF4-FFF2-40B4-BE49-F238E27FC236}">
                <a16:creationId xmlns:a16="http://schemas.microsoft.com/office/drawing/2014/main" id="{7D16089C-A45B-4EBA-B41E-7B0B47810215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13">
            <a:extLst>
              <a:ext uri="{FF2B5EF4-FFF2-40B4-BE49-F238E27FC236}">
                <a16:creationId xmlns:a16="http://schemas.microsoft.com/office/drawing/2014/main" id="{BE015167-D31B-47C5-8EA2-7BB81F08320C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14">
            <a:extLst>
              <a:ext uri="{FF2B5EF4-FFF2-40B4-BE49-F238E27FC236}">
                <a16:creationId xmlns:a16="http://schemas.microsoft.com/office/drawing/2014/main" id="{19CA14D8-0696-47A2-9E81-278AB80648CC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Picture 159">
            <a:extLst>
              <a:ext uri="{FF2B5EF4-FFF2-40B4-BE49-F238E27FC236}">
                <a16:creationId xmlns:a16="http://schemas.microsoft.com/office/drawing/2014/main" id="{65227B58-C642-46EA-A20C-ADEA1B582D9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0">
            <a:extLst>
              <a:ext uri="{FF2B5EF4-FFF2-40B4-BE49-F238E27FC236}">
                <a16:creationId xmlns:a16="http://schemas.microsoft.com/office/drawing/2014/main" id="{AC5CB101-9116-4845-8758-40409639842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7" name="Picture 161">
            <a:extLst>
              <a:ext uri="{FF2B5EF4-FFF2-40B4-BE49-F238E27FC236}">
                <a16:creationId xmlns:a16="http://schemas.microsoft.com/office/drawing/2014/main" id="{682BBA1F-D8B9-44F2-BD0D-054663B0339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2">
            <a:extLst>
              <a:ext uri="{FF2B5EF4-FFF2-40B4-BE49-F238E27FC236}">
                <a16:creationId xmlns:a16="http://schemas.microsoft.com/office/drawing/2014/main" id="{7D518770-40F4-4F6B-AC73-25F43C65AC4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9" name="Picture 163">
            <a:extLst>
              <a:ext uri="{FF2B5EF4-FFF2-40B4-BE49-F238E27FC236}">
                <a16:creationId xmlns:a16="http://schemas.microsoft.com/office/drawing/2014/main" id="{B37200BF-9207-4D72-8398-F0485D095C5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0" name="Picture 164">
            <a:extLst>
              <a:ext uri="{FF2B5EF4-FFF2-40B4-BE49-F238E27FC236}">
                <a16:creationId xmlns:a16="http://schemas.microsoft.com/office/drawing/2014/main" id="{2F6A5574-FDAC-4E4C-97F4-5D152568E47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01" name="Picture 165">
            <a:extLst>
              <a:ext uri="{FF2B5EF4-FFF2-40B4-BE49-F238E27FC236}">
                <a16:creationId xmlns:a16="http://schemas.microsoft.com/office/drawing/2014/main" id="{A52A5D08-00CF-4555-8776-C84B931B585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02" name="CustomShape 15">
            <a:extLst>
              <a:ext uri="{FF2B5EF4-FFF2-40B4-BE49-F238E27FC236}">
                <a16:creationId xmlns:a16="http://schemas.microsoft.com/office/drawing/2014/main" id="{7EE75C1A-1693-4B7B-BE67-CCBC828E0771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16">
            <a:extLst>
              <a:ext uri="{FF2B5EF4-FFF2-40B4-BE49-F238E27FC236}">
                <a16:creationId xmlns:a16="http://schemas.microsoft.com/office/drawing/2014/main" id="{EBFE750F-B58F-4477-B0F5-79EDF2E9DBDD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17">
            <a:extLst>
              <a:ext uri="{FF2B5EF4-FFF2-40B4-BE49-F238E27FC236}">
                <a16:creationId xmlns:a16="http://schemas.microsoft.com/office/drawing/2014/main" id="{029A8CA4-44E4-460B-9BF2-ACBEF1201E7A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8">
            <a:extLst>
              <a:ext uri="{FF2B5EF4-FFF2-40B4-BE49-F238E27FC236}">
                <a16:creationId xmlns:a16="http://schemas.microsoft.com/office/drawing/2014/main" id="{DB3D66A4-2AB8-441B-ABA3-61753B616AA3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9">
            <a:extLst>
              <a:ext uri="{FF2B5EF4-FFF2-40B4-BE49-F238E27FC236}">
                <a16:creationId xmlns:a16="http://schemas.microsoft.com/office/drawing/2014/main" id="{42C58DCC-6848-4505-8928-E5A32C382EE3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0">
            <a:extLst>
              <a:ext uri="{FF2B5EF4-FFF2-40B4-BE49-F238E27FC236}">
                <a16:creationId xmlns:a16="http://schemas.microsoft.com/office/drawing/2014/main" id="{DDA3DB2D-ED18-41B6-95CD-D7F5DFF76DE0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2">
            <a:extLst>
              <a:ext uri="{FF2B5EF4-FFF2-40B4-BE49-F238E27FC236}">
                <a16:creationId xmlns:a16="http://schemas.microsoft.com/office/drawing/2014/main" id="{DD27E34A-8013-46A0-A705-E6B6E80E7A4C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4">
            <a:extLst>
              <a:ext uri="{FF2B5EF4-FFF2-40B4-BE49-F238E27FC236}">
                <a16:creationId xmlns:a16="http://schemas.microsoft.com/office/drawing/2014/main" id="{812B000A-F028-4EEE-94D5-76A296B6911C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5">
            <a:extLst>
              <a:ext uri="{FF2B5EF4-FFF2-40B4-BE49-F238E27FC236}">
                <a16:creationId xmlns:a16="http://schemas.microsoft.com/office/drawing/2014/main" id="{2D8A7CC3-B423-40C1-9145-02F34A558FDE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6">
            <a:extLst>
              <a:ext uri="{FF2B5EF4-FFF2-40B4-BE49-F238E27FC236}">
                <a16:creationId xmlns:a16="http://schemas.microsoft.com/office/drawing/2014/main" id="{62DD8E43-B115-41BE-89B4-E26CF65110D1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37">
            <a:extLst>
              <a:ext uri="{FF2B5EF4-FFF2-40B4-BE49-F238E27FC236}">
                <a16:creationId xmlns:a16="http://schemas.microsoft.com/office/drawing/2014/main" id="{1F507097-CB1A-47F8-A8E8-FAD25BD2A1DC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38">
            <a:extLst>
              <a:ext uri="{FF2B5EF4-FFF2-40B4-BE49-F238E27FC236}">
                <a16:creationId xmlns:a16="http://schemas.microsoft.com/office/drawing/2014/main" id="{4050A128-099D-45D0-A32B-03A228967F2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9">
            <a:extLst>
              <a:ext uri="{FF2B5EF4-FFF2-40B4-BE49-F238E27FC236}">
                <a16:creationId xmlns:a16="http://schemas.microsoft.com/office/drawing/2014/main" id="{C1552A51-679C-4222-B609-752C93453F5B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40">
            <a:extLst>
              <a:ext uri="{FF2B5EF4-FFF2-40B4-BE49-F238E27FC236}">
                <a16:creationId xmlns:a16="http://schemas.microsoft.com/office/drawing/2014/main" id="{002F45AF-214A-4635-8B2D-3B5F20827D1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41">
            <a:extLst>
              <a:ext uri="{FF2B5EF4-FFF2-40B4-BE49-F238E27FC236}">
                <a16:creationId xmlns:a16="http://schemas.microsoft.com/office/drawing/2014/main" id="{3466E8F0-A4B5-419D-8E7C-A7D782FABF38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42">
            <a:extLst>
              <a:ext uri="{FF2B5EF4-FFF2-40B4-BE49-F238E27FC236}">
                <a16:creationId xmlns:a16="http://schemas.microsoft.com/office/drawing/2014/main" id="{17799CB1-ED54-409B-9D9D-6E46717AF730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43">
            <a:extLst>
              <a:ext uri="{FF2B5EF4-FFF2-40B4-BE49-F238E27FC236}">
                <a16:creationId xmlns:a16="http://schemas.microsoft.com/office/drawing/2014/main" id="{BAFA1166-DEA7-4D35-9DDC-6804A804AA45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44">
            <a:extLst>
              <a:ext uri="{FF2B5EF4-FFF2-40B4-BE49-F238E27FC236}">
                <a16:creationId xmlns:a16="http://schemas.microsoft.com/office/drawing/2014/main" id="{CC66A38C-2CF5-4D7F-B816-D5B760FB0995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45">
            <a:extLst>
              <a:ext uri="{FF2B5EF4-FFF2-40B4-BE49-F238E27FC236}">
                <a16:creationId xmlns:a16="http://schemas.microsoft.com/office/drawing/2014/main" id="{01AD65AB-4115-49A2-8C70-248F5A1A92E4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46">
            <a:extLst>
              <a:ext uri="{FF2B5EF4-FFF2-40B4-BE49-F238E27FC236}">
                <a16:creationId xmlns:a16="http://schemas.microsoft.com/office/drawing/2014/main" id="{AB86E0A9-EEED-4EDF-A70F-AD90150ACB11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47">
            <a:extLst>
              <a:ext uri="{FF2B5EF4-FFF2-40B4-BE49-F238E27FC236}">
                <a16:creationId xmlns:a16="http://schemas.microsoft.com/office/drawing/2014/main" id="{C12803D0-CA3B-4845-A357-E0E0EABAD3AD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8">
            <a:extLst>
              <a:ext uri="{FF2B5EF4-FFF2-40B4-BE49-F238E27FC236}">
                <a16:creationId xmlns:a16="http://schemas.microsoft.com/office/drawing/2014/main" id="{D5A438CB-4F16-469E-A112-B8C49B4A943D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9">
            <a:extLst>
              <a:ext uri="{FF2B5EF4-FFF2-40B4-BE49-F238E27FC236}">
                <a16:creationId xmlns:a16="http://schemas.microsoft.com/office/drawing/2014/main" id="{59FC0344-E773-4035-9E47-C1470EDB9568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50">
            <a:extLst>
              <a:ext uri="{FF2B5EF4-FFF2-40B4-BE49-F238E27FC236}">
                <a16:creationId xmlns:a16="http://schemas.microsoft.com/office/drawing/2014/main" id="{2C615BEC-8055-496A-B7C0-1B9DF9F5F51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51">
            <a:extLst>
              <a:ext uri="{FF2B5EF4-FFF2-40B4-BE49-F238E27FC236}">
                <a16:creationId xmlns:a16="http://schemas.microsoft.com/office/drawing/2014/main" id="{15B4AD0B-15C5-4644-BF53-D0E1592CCD6C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52">
            <a:extLst>
              <a:ext uri="{FF2B5EF4-FFF2-40B4-BE49-F238E27FC236}">
                <a16:creationId xmlns:a16="http://schemas.microsoft.com/office/drawing/2014/main" id="{78E4D6EB-D812-4C39-B3CE-30289E969D87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53">
            <a:extLst>
              <a:ext uri="{FF2B5EF4-FFF2-40B4-BE49-F238E27FC236}">
                <a16:creationId xmlns:a16="http://schemas.microsoft.com/office/drawing/2014/main" id="{9F303243-F985-4D35-AE2B-3FFBAE9A09A9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54">
            <a:extLst>
              <a:ext uri="{FF2B5EF4-FFF2-40B4-BE49-F238E27FC236}">
                <a16:creationId xmlns:a16="http://schemas.microsoft.com/office/drawing/2014/main" id="{E1277326-A3B5-4F4E-9ACF-8301FDDF11CF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55">
            <a:extLst>
              <a:ext uri="{FF2B5EF4-FFF2-40B4-BE49-F238E27FC236}">
                <a16:creationId xmlns:a16="http://schemas.microsoft.com/office/drawing/2014/main" id="{07CA15EF-866B-4441-86CD-395362B16CEA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56">
            <a:extLst>
              <a:ext uri="{FF2B5EF4-FFF2-40B4-BE49-F238E27FC236}">
                <a16:creationId xmlns:a16="http://schemas.microsoft.com/office/drawing/2014/main" id="{C2A35E62-3A5A-4B6F-AE23-92AB3B0F65E2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57">
            <a:extLst>
              <a:ext uri="{FF2B5EF4-FFF2-40B4-BE49-F238E27FC236}">
                <a16:creationId xmlns:a16="http://schemas.microsoft.com/office/drawing/2014/main" id="{ADC0A84E-57D0-4D98-B79D-F156C8073964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8">
            <a:extLst>
              <a:ext uri="{FF2B5EF4-FFF2-40B4-BE49-F238E27FC236}">
                <a16:creationId xmlns:a16="http://schemas.microsoft.com/office/drawing/2014/main" id="{21425DF9-2540-402C-93D1-3A2EC7E73D2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9">
            <a:extLst>
              <a:ext uri="{FF2B5EF4-FFF2-40B4-BE49-F238E27FC236}">
                <a16:creationId xmlns:a16="http://schemas.microsoft.com/office/drawing/2014/main" id="{48477987-0F04-4863-B4F3-28EA5C7A4091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60">
            <a:extLst>
              <a:ext uri="{FF2B5EF4-FFF2-40B4-BE49-F238E27FC236}">
                <a16:creationId xmlns:a16="http://schemas.microsoft.com/office/drawing/2014/main" id="{14AE8C19-7F0C-44CB-A499-69EF90A5E0CC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61">
            <a:extLst>
              <a:ext uri="{FF2B5EF4-FFF2-40B4-BE49-F238E27FC236}">
                <a16:creationId xmlns:a16="http://schemas.microsoft.com/office/drawing/2014/main" id="{D6B776BC-CEFD-4A6E-A00C-915E64995CB9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62">
            <a:extLst>
              <a:ext uri="{FF2B5EF4-FFF2-40B4-BE49-F238E27FC236}">
                <a16:creationId xmlns:a16="http://schemas.microsoft.com/office/drawing/2014/main" id="{DC80AA94-333C-4A60-A54B-CA9AB2C7AAB1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3">
            <a:extLst>
              <a:ext uri="{FF2B5EF4-FFF2-40B4-BE49-F238E27FC236}">
                <a16:creationId xmlns:a16="http://schemas.microsoft.com/office/drawing/2014/main" id="{B6C91CE9-D4EE-4DC0-9DA8-4093A2ACB687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4">
            <a:extLst>
              <a:ext uri="{FF2B5EF4-FFF2-40B4-BE49-F238E27FC236}">
                <a16:creationId xmlns:a16="http://schemas.microsoft.com/office/drawing/2014/main" id="{8A650375-B52A-487F-AF6B-93C969F3FBC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65">
            <a:extLst>
              <a:ext uri="{FF2B5EF4-FFF2-40B4-BE49-F238E27FC236}">
                <a16:creationId xmlns:a16="http://schemas.microsoft.com/office/drawing/2014/main" id="{C07CEE6D-3701-41DF-9508-7CC4EEE66BB5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66">
            <a:extLst>
              <a:ext uri="{FF2B5EF4-FFF2-40B4-BE49-F238E27FC236}">
                <a16:creationId xmlns:a16="http://schemas.microsoft.com/office/drawing/2014/main" id="{864E33CC-7F7C-4EB4-A7E6-7DA276931CA9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67">
            <a:extLst>
              <a:ext uri="{FF2B5EF4-FFF2-40B4-BE49-F238E27FC236}">
                <a16:creationId xmlns:a16="http://schemas.microsoft.com/office/drawing/2014/main" id="{884AA768-3D45-40EA-BFBD-45DD74C0028F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68">
            <a:extLst>
              <a:ext uri="{FF2B5EF4-FFF2-40B4-BE49-F238E27FC236}">
                <a16:creationId xmlns:a16="http://schemas.microsoft.com/office/drawing/2014/main" id="{AA77943B-9008-4C61-ACA3-13130EFEFA01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9">
            <a:extLst>
              <a:ext uri="{FF2B5EF4-FFF2-40B4-BE49-F238E27FC236}">
                <a16:creationId xmlns:a16="http://schemas.microsoft.com/office/drawing/2014/main" id="{599E2423-1D3F-439F-8B4B-18653AFEA6F3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68">
            <a:extLst>
              <a:ext uri="{FF2B5EF4-FFF2-40B4-BE49-F238E27FC236}">
                <a16:creationId xmlns:a16="http://schemas.microsoft.com/office/drawing/2014/main" id="{D9CA3BA3-A90C-4B39-910F-F051A2A0D89E}"/>
              </a:ext>
            </a:extLst>
          </p:cNvPr>
          <p:cNvSpPr/>
          <p:nvPr/>
        </p:nvSpPr>
        <p:spPr>
          <a:xfrm>
            <a:off x="7806240" y="6942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Line 33">
            <a:extLst>
              <a:ext uri="{FF2B5EF4-FFF2-40B4-BE49-F238E27FC236}">
                <a16:creationId xmlns:a16="http://schemas.microsoft.com/office/drawing/2014/main" id="{D67EAE43-F013-4745-9C7E-759C1D5F02FA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716040" y="1435680"/>
            <a:ext cx="7711560" cy="329580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3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4"/>
          <p:cNvSpPr/>
          <p:nvPr/>
        </p:nvSpPr>
        <p:spPr>
          <a:xfrm>
            <a:off x="1320840" y="1701000"/>
            <a:ext cx="1657080" cy="113724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5"/>
          <p:cNvSpPr/>
          <p:nvPr/>
        </p:nvSpPr>
        <p:spPr>
          <a:xfrm>
            <a:off x="2261520" y="1768680"/>
            <a:ext cx="1657080" cy="11372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6"/>
          <p:cNvSpPr/>
          <p:nvPr/>
        </p:nvSpPr>
        <p:spPr>
          <a:xfrm>
            <a:off x="5718240" y="1787400"/>
            <a:ext cx="1651320" cy="113328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7"/>
          <p:cNvSpPr/>
          <p:nvPr/>
        </p:nvSpPr>
        <p:spPr>
          <a:xfrm>
            <a:off x="6153480" y="1987200"/>
            <a:ext cx="1651320" cy="113328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8"/>
          <p:cNvSpPr/>
          <p:nvPr/>
        </p:nvSpPr>
        <p:spPr>
          <a:xfrm>
            <a:off x="6674760" y="1855440"/>
            <a:ext cx="1651320" cy="113328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9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0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1"/>
          <p:cNvSpPr/>
          <p:nvPr/>
        </p:nvSpPr>
        <p:spPr>
          <a:xfrm>
            <a:off x="7510680" y="464760"/>
            <a:ext cx="14184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12"/>
          <p:cNvSpPr/>
          <p:nvPr/>
        </p:nvSpPr>
        <p:spPr>
          <a:xfrm flipH="1">
            <a:off x="7681680" y="987840"/>
            <a:ext cx="537480" cy="99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4" name="CustomShape 51"/>
          <p:cNvSpPr/>
          <p:nvPr/>
        </p:nvSpPr>
        <p:spPr>
          <a:xfrm>
            <a:off x="6784920" y="752040"/>
            <a:ext cx="22125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Planning units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52"/>
          <p:cNvSpPr/>
          <p:nvPr/>
        </p:nvSpPr>
        <p:spPr>
          <a:xfrm flipH="1">
            <a:off x="7120800" y="1275480"/>
            <a:ext cx="77040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bg1">
                <a:lumMod val="9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6835</TotalTime>
  <Words>1235</Words>
  <Application>Microsoft Office PowerPoint</Application>
  <PresentationFormat>On-screen Show (16:9)</PresentationFormat>
  <Paragraphs>468</Paragraphs>
  <Slides>61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Evolutionary processes</vt:lpstr>
      <vt:lpstr>Evolutionary processes</vt:lpstr>
      <vt:lpstr>Evolutionary processes</vt:lpstr>
      <vt:lpstr>Evolutionary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</vt:lpstr>
      <vt:lpstr>How good is the existing protected system?</vt:lpstr>
      <vt:lpstr>Prioritization</vt:lpstr>
      <vt:lpstr>PowerPoint Presentation</vt:lpstr>
      <vt:lpstr>PowerPoint Presentation</vt:lpstr>
      <vt:lpstr>PowerPoint Presentation</vt:lpstr>
      <vt:lpstr>A comparison of approaches for including connectivity in systematic conservation planning</vt:lpstr>
      <vt:lpstr>PowerPoint Presentation</vt:lpstr>
      <vt:lpstr>Make better conservation decisions by using…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subject/>
  <dc:creator>Jeff Hanson Local Admin</dc:creator>
  <dc:description/>
  <cp:lastModifiedBy>Zoe Stone</cp:lastModifiedBy>
  <cp:revision>1606</cp:revision>
  <dcterms:created xsi:type="dcterms:W3CDTF">2006-08-16T00:00:00Z</dcterms:created>
  <dcterms:modified xsi:type="dcterms:W3CDTF">2022-07-29T03:50:37Z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68</vt:i4>
  </property>
  <property fmtid="{D5CDD505-2E9C-101B-9397-08002B2CF9AE}" pid="12" name="MSIP_Label_bd9e4d68-54d0-40a5-8c9a-85a36c87352c_Enabled">
    <vt:lpwstr>true</vt:lpwstr>
  </property>
  <property fmtid="{D5CDD505-2E9C-101B-9397-08002B2CF9AE}" pid="13" name="MSIP_Label_bd9e4d68-54d0-40a5-8c9a-85a36c87352c_SetDate">
    <vt:lpwstr>2022-04-10T09:06:59Z</vt:lpwstr>
  </property>
  <property fmtid="{D5CDD505-2E9C-101B-9397-08002B2CF9AE}" pid="14" name="MSIP_Label_bd9e4d68-54d0-40a5-8c9a-85a36c87352c_Method">
    <vt:lpwstr>Privileged</vt:lpwstr>
  </property>
  <property fmtid="{D5CDD505-2E9C-101B-9397-08002B2CF9AE}" pid="15" name="MSIP_Label_bd9e4d68-54d0-40a5-8c9a-85a36c87352c_Name">
    <vt:lpwstr>Unclassified</vt:lpwstr>
  </property>
  <property fmtid="{D5CDD505-2E9C-101B-9397-08002B2CF9AE}" pid="16" name="MSIP_Label_bd9e4d68-54d0-40a5-8c9a-85a36c87352c_SiteId">
    <vt:lpwstr>388728e1-bbd0-4378-98dc-f8682e644300</vt:lpwstr>
  </property>
  <property fmtid="{D5CDD505-2E9C-101B-9397-08002B2CF9AE}" pid="17" name="MSIP_Label_bd9e4d68-54d0-40a5-8c9a-85a36c87352c_ActionId">
    <vt:lpwstr>07725eff-5995-4054-bcae-f373cb8b6b8b</vt:lpwstr>
  </property>
  <property fmtid="{D5CDD505-2E9C-101B-9397-08002B2CF9AE}" pid="18" name="MSIP_Label_bd9e4d68-54d0-40a5-8c9a-85a36c87352c_ContentBits">
    <vt:lpwstr>0</vt:lpwstr>
  </property>
</Properties>
</file>